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786" r:id="rId2"/>
    <p:sldId id="789" r:id="rId3"/>
    <p:sldId id="790" r:id="rId4"/>
    <p:sldId id="791" r:id="rId5"/>
    <p:sldId id="792" r:id="rId6"/>
    <p:sldId id="793" r:id="rId7"/>
    <p:sldId id="794" r:id="rId8"/>
    <p:sldId id="795" r:id="rId9"/>
    <p:sldId id="796" r:id="rId10"/>
    <p:sldId id="801" r:id="rId11"/>
    <p:sldId id="798" r:id="rId12"/>
    <p:sldId id="804" r:id="rId13"/>
    <p:sldId id="800" r:id="rId14"/>
    <p:sldId id="797" r:id="rId15"/>
    <p:sldId id="263" r:id="rId16"/>
    <p:sldId id="802" r:id="rId17"/>
    <p:sldId id="79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1C553E-AD15-3448-3EB9-86DF307CE0BA}" name="Benjamin Malthiery" initials="BM" userId="S::users@3doxides2016.onmicrosoft.com::d1850e6c-e920-4ba4-98ec-b3007f7b94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95BEDB"/>
    <a:srgbClr val="D52223"/>
    <a:srgbClr val="64CB00"/>
    <a:srgbClr val="D62728"/>
    <a:srgbClr val="33CC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146" autoAdjust="0"/>
  </p:normalViewPr>
  <p:slideViewPr>
    <p:cSldViewPr snapToGrid="0">
      <p:cViewPr varScale="1">
        <p:scale>
          <a:sx n="75" d="100"/>
          <a:sy n="75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D-Oxides-10400\Documents\Recherches\UGA%20-%203D-Oxides\3D-Oxides%20-%20Interne\Exp&#233;riences\Facteur%20de%20transmission%20MLD442\Meas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D-Oxides-10400\Documents\Recherches\UGA%20-%203D-Oxides\3D-Oxides%20-%20Interne\Syst&#232;me%20compact\Experiences\Spectres_OLED\Continuous_spectr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Ratios!$B$2</c:f>
              <c:strCache>
                <c:ptCount val="1"/>
                <c:pt idx="0">
                  <c:v>M1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Ratios!$B$3:$B$58</c:f>
              <c:numCache>
                <c:formatCode>0.00</c:formatCode>
                <c:ptCount val="56"/>
                <c:pt idx="0">
                  <c:v>80.980404029700495</c:v>
                </c:pt>
                <c:pt idx="1">
                  <c:v>89.797128589263423</c:v>
                </c:pt>
                <c:pt idx="2">
                  <c:v>92.445293051989523</c:v>
                </c:pt>
                <c:pt idx="3">
                  <c:v>78.45195057465061</c:v>
                </c:pt>
                <c:pt idx="4">
                  <c:v>78.150222236485291</c:v>
                </c:pt>
                <c:pt idx="5">
                  <c:v>81.149780404330201</c:v>
                </c:pt>
                <c:pt idx="6">
                  <c:v>79.006523065371439</c:v>
                </c:pt>
                <c:pt idx="7">
                  <c:v>82.587819727710027</c:v>
                </c:pt>
                <c:pt idx="8">
                  <c:v>93.79691508567447</c:v>
                </c:pt>
                <c:pt idx="9">
                  <c:v>95.81951120438697</c:v>
                </c:pt>
                <c:pt idx="10">
                  <c:v>80.533987519649415</c:v>
                </c:pt>
                <c:pt idx="11">
                  <c:v>87.229988114309336</c:v>
                </c:pt>
                <c:pt idx="12">
                  <c:v>83.978466624399957</c:v>
                </c:pt>
                <c:pt idx="13">
                  <c:v>79.758209085741768</c:v>
                </c:pt>
                <c:pt idx="14">
                  <c:v>90.055339364229042</c:v>
                </c:pt>
                <c:pt idx="15">
                  <c:v>80.724283747459509</c:v>
                </c:pt>
                <c:pt idx="16">
                  <c:v>90.300533068431434</c:v>
                </c:pt>
                <c:pt idx="17">
                  <c:v>88.827893175074166</c:v>
                </c:pt>
                <c:pt idx="18">
                  <c:v>92.759907230009077</c:v>
                </c:pt>
                <c:pt idx="19">
                  <c:v>82.488712502209296</c:v>
                </c:pt>
                <c:pt idx="20">
                  <c:v>87.987161852361311</c:v>
                </c:pt>
                <c:pt idx="21">
                  <c:v>82.060919974341928</c:v>
                </c:pt>
                <c:pt idx="22">
                  <c:v>79.686023413241784</c:v>
                </c:pt>
                <c:pt idx="23">
                  <c:v>97.694806869166101</c:v>
                </c:pt>
                <c:pt idx="24">
                  <c:v>83.188827105199408</c:v>
                </c:pt>
                <c:pt idx="25">
                  <c:v>87.273774825459213</c:v>
                </c:pt>
                <c:pt idx="26">
                  <c:v>85.085108007022384</c:v>
                </c:pt>
                <c:pt idx="27">
                  <c:v>83.520353515811209</c:v>
                </c:pt>
                <c:pt idx="28">
                  <c:v>95.130972285555032</c:v>
                </c:pt>
                <c:pt idx="29">
                  <c:v>88.276089828269505</c:v>
                </c:pt>
                <c:pt idx="30">
                  <c:v>74.563730675460874</c:v>
                </c:pt>
                <c:pt idx="31">
                  <c:v>82.199750782167484</c:v>
                </c:pt>
                <c:pt idx="32">
                  <c:v>82.9057865584399</c:v>
                </c:pt>
                <c:pt idx="33">
                  <c:v>96.186001821834594</c:v>
                </c:pt>
                <c:pt idx="34">
                  <c:v>86.814468015338804</c:v>
                </c:pt>
                <c:pt idx="35">
                  <c:v>100.0633395793196</c:v>
                </c:pt>
                <c:pt idx="36">
                  <c:v>76.519726312164821</c:v>
                </c:pt>
                <c:pt idx="37">
                  <c:v>83.147838077415543</c:v>
                </c:pt>
                <c:pt idx="38">
                  <c:v>83.188247245448153</c:v>
                </c:pt>
                <c:pt idx="39">
                  <c:v>90.291350084359038</c:v>
                </c:pt>
                <c:pt idx="40">
                  <c:v>77.988236137219332</c:v>
                </c:pt>
                <c:pt idx="41">
                  <c:v>88.854780715700898</c:v>
                </c:pt>
                <c:pt idx="42">
                  <c:v>88.896317237163814</c:v>
                </c:pt>
                <c:pt idx="43">
                  <c:v>93.903645326587551</c:v>
                </c:pt>
                <c:pt idx="44">
                  <c:v>82.58361380543721</c:v>
                </c:pt>
                <c:pt idx="45">
                  <c:v>78.521686232851195</c:v>
                </c:pt>
                <c:pt idx="46">
                  <c:v>84.942831330567998</c:v>
                </c:pt>
                <c:pt idx="47">
                  <c:v>89.945964490951184</c:v>
                </c:pt>
                <c:pt idx="48">
                  <c:v>94.536196476790536</c:v>
                </c:pt>
                <c:pt idx="49">
                  <c:v>80.21028336966279</c:v>
                </c:pt>
                <c:pt idx="50">
                  <c:v>87.630625866097191</c:v>
                </c:pt>
                <c:pt idx="51">
                  <c:v>77.855767576835362</c:v>
                </c:pt>
                <c:pt idx="52">
                  <c:v>91.825080912168445</c:v>
                </c:pt>
                <c:pt idx="53">
                  <c:v>94.725804760406831</c:v>
                </c:pt>
                <c:pt idx="54">
                  <c:v>82.394101540829297</c:v>
                </c:pt>
                <c:pt idx="55">
                  <c:v>77.958856055651353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6D-4094-BA7C-4BD1854DE0BB}"/>
            </c:ext>
          </c:extLst>
        </c:ser>
        <c:ser>
          <c:idx val="1"/>
          <c:order val="1"/>
          <c:tx>
            <c:strRef>
              <c:f>Ratios!$C$2</c:f>
              <c:strCache>
                <c:ptCount val="1"/>
                <c:pt idx="0">
                  <c:v>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5"/>
              <c:layout>
                <c:manualLayout>
                  <c:x val="2.2916666666666512E-2"/>
                  <c:y val="-1.7777777777777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6D-4094-BA7C-4BD1854DE0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Ratios!$C$3:$C$58</c:f>
              <c:numCache>
                <c:formatCode>0.00</c:formatCode>
                <c:ptCount val="56"/>
                <c:pt idx="0">
                  <c:v>80.532622362261989</c:v>
                </c:pt>
                <c:pt idx="1">
                  <c:v>92.877721217372468</c:v>
                </c:pt>
                <c:pt idx="2">
                  <c:v>96.565194150139106</c:v>
                </c:pt>
                <c:pt idx="3">
                  <c:v>83.593339176161251</c:v>
                </c:pt>
                <c:pt idx="4">
                  <c:v>78.618093174431195</c:v>
                </c:pt>
                <c:pt idx="5">
                  <c:v>84.105997495719706</c:v>
                </c:pt>
                <c:pt idx="6">
                  <c:v>85.529391543485744</c:v>
                </c:pt>
                <c:pt idx="7">
                  <c:v>83.800514460177411</c:v>
                </c:pt>
                <c:pt idx="8">
                  <c:v>94.000928103947672</c:v>
                </c:pt>
                <c:pt idx="9">
                  <c:v>97.385281385281388</c:v>
                </c:pt>
                <c:pt idx="10">
                  <c:v>80.37411350330801</c:v>
                </c:pt>
                <c:pt idx="11">
                  <c:v>88.539891990027826</c:v>
                </c:pt>
                <c:pt idx="12">
                  <c:v>86.695420584977271</c:v>
                </c:pt>
                <c:pt idx="13">
                  <c:v>85.750279289772052</c:v>
                </c:pt>
                <c:pt idx="14">
                  <c:v>93.014123591240477</c:v>
                </c:pt>
                <c:pt idx="15">
                  <c:v>81.035340965654555</c:v>
                </c:pt>
                <c:pt idx="16">
                  <c:v>91.892688043798458</c:v>
                </c:pt>
                <c:pt idx="17">
                  <c:v>90.980830454514674</c:v>
                </c:pt>
                <c:pt idx="18">
                  <c:v>95.255081735233858</c:v>
                </c:pt>
                <c:pt idx="19">
                  <c:v>82.566113235555122</c:v>
                </c:pt>
                <c:pt idx="20">
                  <c:v>88.761509531837632</c:v>
                </c:pt>
                <c:pt idx="21">
                  <c:v>80.861534471987454</c:v>
                </c:pt>
                <c:pt idx="22">
                  <c:v>80.810198858042952</c:v>
                </c:pt>
                <c:pt idx="23">
                  <c:v>98.14882602102179</c:v>
                </c:pt>
                <c:pt idx="24">
                  <c:v>84.268792710706137</c:v>
                </c:pt>
                <c:pt idx="25">
                  <c:v>87.231049885770787</c:v>
                </c:pt>
                <c:pt idx="26">
                  <c:v>85.944747964127401</c:v>
                </c:pt>
                <c:pt idx="27">
                  <c:v>84.13083933500873</c:v>
                </c:pt>
                <c:pt idx="28">
                  <c:v>94.284665381759325</c:v>
                </c:pt>
                <c:pt idx="29">
                  <c:v>89.234074395925362</c:v>
                </c:pt>
                <c:pt idx="30">
                  <c:v>74.631532439872657</c:v>
                </c:pt>
                <c:pt idx="31">
                  <c:v>83.149932479287557</c:v>
                </c:pt>
                <c:pt idx="32">
                  <c:v>84.76385283088139</c:v>
                </c:pt>
                <c:pt idx="33">
                  <c:v>95.697935381994753</c:v>
                </c:pt>
                <c:pt idx="34">
                  <c:v>88.294538319182379</c:v>
                </c:pt>
                <c:pt idx="35">
                  <c:v>102.02028419568281</c:v>
                </c:pt>
                <c:pt idx="36">
                  <c:v>77.638583591080305</c:v>
                </c:pt>
                <c:pt idx="37">
                  <c:v>85.782081703328402</c:v>
                </c:pt>
                <c:pt idx="38">
                  <c:v>85.871060682086721</c:v>
                </c:pt>
                <c:pt idx="39">
                  <c:v>93.655449760482583</c:v>
                </c:pt>
                <c:pt idx="40">
                  <c:v>78.580378819238561</c:v>
                </c:pt>
                <c:pt idx="41">
                  <c:v>91.296373594404173</c:v>
                </c:pt>
                <c:pt idx="42">
                  <c:v>92.762814594789873</c:v>
                </c:pt>
                <c:pt idx="43">
                  <c:v>94.57255068118117</c:v>
                </c:pt>
                <c:pt idx="44">
                  <c:v>84.45679855495203</c:v>
                </c:pt>
                <c:pt idx="45">
                  <c:v>80.621122675951923</c:v>
                </c:pt>
                <c:pt idx="46">
                  <c:v>89.108342894607432</c:v>
                </c:pt>
                <c:pt idx="47">
                  <c:v>92.838672604510847</c:v>
                </c:pt>
                <c:pt idx="48">
                  <c:v>95.635758957518448</c:v>
                </c:pt>
                <c:pt idx="49">
                  <c:v>81.59067085953879</c:v>
                </c:pt>
                <c:pt idx="50">
                  <c:v>89.136629198127721</c:v>
                </c:pt>
                <c:pt idx="51">
                  <c:v>79.757960030727943</c:v>
                </c:pt>
                <c:pt idx="52">
                  <c:v>96.421860474316119</c:v>
                </c:pt>
                <c:pt idx="53">
                  <c:v>95.898567226492077</c:v>
                </c:pt>
                <c:pt idx="54">
                  <c:v>81.981998039390419</c:v>
                </c:pt>
                <c:pt idx="55">
                  <c:v>79.0609152415187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6D-4094-BA7C-4BD1854DE0BB}"/>
            </c:ext>
          </c:extLst>
        </c:ser>
        <c:ser>
          <c:idx val="2"/>
          <c:order val="2"/>
          <c:tx>
            <c:strRef>
              <c:f>Ratios!$D$2</c:f>
              <c:strCache>
                <c:ptCount val="1"/>
                <c:pt idx="0">
                  <c:v>M3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Ratios!$D$3:$D$58</c:f>
              <c:numCache>
                <c:formatCode>0.00</c:formatCode>
                <c:ptCount val="56"/>
                <c:pt idx="0">
                  <c:v>80.410212212620863</c:v>
                </c:pt>
                <c:pt idx="1">
                  <c:v>89.379992871071209</c:v>
                </c:pt>
                <c:pt idx="2">
                  <c:v>92.623340284560342</c:v>
                </c:pt>
                <c:pt idx="3">
                  <c:v>79.346587777001957</c:v>
                </c:pt>
                <c:pt idx="4">
                  <c:v>77.416049356360602</c:v>
                </c:pt>
                <c:pt idx="5">
                  <c:v>81.491938885387754</c:v>
                </c:pt>
                <c:pt idx="6">
                  <c:v>80.153003005416167</c:v>
                </c:pt>
                <c:pt idx="7">
                  <c:v>81.571055831690302</c:v>
                </c:pt>
                <c:pt idx="8">
                  <c:v>93.296548671167258</c:v>
                </c:pt>
                <c:pt idx="9">
                  <c:v>95.231633818424399</c:v>
                </c:pt>
                <c:pt idx="10">
                  <c:v>79.270001732092524</c:v>
                </c:pt>
                <c:pt idx="11">
                  <c:v>86.543258416103228</c:v>
                </c:pt>
                <c:pt idx="12">
                  <c:v>84.31864531060242</c:v>
                </c:pt>
                <c:pt idx="13">
                  <c:v>80.362659503022172</c:v>
                </c:pt>
                <c:pt idx="14">
                  <c:v>90.270359842449423</c:v>
                </c:pt>
                <c:pt idx="15">
                  <c:v>80.574247559393115</c:v>
                </c:pt>
                <c:pt idx="16">
                  <c:v>90.348150232100153</c:v>
                </c:pt>
                <c:pt idx="17">
                  <c:v>88.526703803494371</c:v>
                </c:pt>
                <c:pt idx="18">
                  <c:v>92.707474729946654</c:v>
                </c:pt>
                <c:pt idx="19">
                  <c:v>82.5991967871486</c:v>
                </c:pt>
                <c:pt idx="20">
                  <c:v>88.474403166092188</c:v>
                </c:pt>
                <c:pt idx="21">
                  <c:v>81.640490110858408</c:v>
                </c:pt>
                <c:pt idx="22">
                  <c:v>79.814970563498733</c:v>
                </c:pt>
                <c:pt idx="23">
                  <c:v>97.423984306437475</c:v>
                </c:pt>
                <c:pt idx="24">
                  <c:v>82.820970384089264</c:v>
                </c:pt>
                <c:pt idx="25">
                  <c:v>87.248730449771443</c:v>
                </c:pt>
                <c:pt idx="26">
                  <c:v>84.563230066023365</c:v>
                </c:pt>
                <c:pt idx="27">
                  <c:v>82.879194893246293</c:v>
                </c:pt>
                <c:pt idx="28">
                  <c:v>94.033634538152612</c:v>
                </c:pt>
                <c:pt idx="29">
                  <c:v>88.342617069486394</c:v>
                </c:pt>
                <c:pt idx="30">
                  <c:v>73.938988312842397</c:v>
                </c:pt>
                <c:pt idx="31">
                  <c:v>81.590350681259778</c:v>
                </c:pt>
                <c:pt idx="32">
                  <c:v>82.580925372371681</c:v>
                </c:pt>
                <c:pt idx="33">
                  <c:v>95.279944091580973</c:v>
                </c:pt>
                <c:pt idx="34">
                  <c:v>85.746013615802312</c:v>
                </c:pt>
                <c:pt idx="35">
                  <c:v>99.137046488989441</c:v>
                </c:pt>
                <c:pt idx="36">
                  <c:v>75.794280923284077</c:v>
                </c:pt>
                <c:pt idx="37">
                  <c:v>83.40821165605891</c:v>
                </c:pt>
                <c:pt idx="38">
                  <c:v>83.100256988348832</c:v>
                </c:pt>
                <c:pt idx="39">
                  <c:v>90.793217383323395</c:v>
                </c:pt>
                <c:pt idx="40">
                  <c:v>78.21214231241089</c:v>
                </c:pt>
                <c:pt idx="41">
                  <c:v>89.524420009368598</c:v>
                </c:pt>
                <c:pt idx="42">
                  <c:v>89.648716464003087</c:v>
                </c:pt>
                <c:pt idx="43">
                  <c:v>93.550424761704249</c:v>
                </c:pt>
                <c:pt idx="44">
                  <c:v>82.61524650164165</c:v>
                </c:pt>
                <c:pt idx="45">
                  <c:v>78.567097817299924</c:v>
                </c:pt>
                <c:pt idx="46">
                  <c:v>85.370713806573804</c:v>
                </c:pt>
                <c:pt idx="47">
                  <c:v>90.885719745001666</c:v>
                </c:pt>
                <c:pt idx="48">
                  <c:v>94.467356263550897</c:v>
                </c:pt>
                <c:pt idx="49">
                  <c:v>80.13173188686558</c:v>
                </c:pt>
                <c:pt idx="50">
                  <c:v>87.641467638648351</c:v>
                </c:pt>
                <c:pt idx="51">
                  <c:v>78.177509090603508</c:v>
                </c:pt>
                <c:pt idx="52">
                  <c:v>92.372271073377803</c:v>
                </c:pt>
                <c:pt idx="53">
                  <c:v>95.043841140338543</c:v>
                </c:pt>
                <c:pt idx="54">
                  <c:v>81.727154488926899</c:v>
                </c:pt>
                <c:pt idx="55">
                  <c:v>77.988018658878204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6D-4094-BA7C-4BD1854DE0BB}"/>
            </c:ext>
          </c:extLst>
        </c:ser>
        <c:ser>
          <c:idx val="3"/>
          <c:order val="3"/>
          <c:tx>
            <c:strRef>
              <c:f>Ratios!$E$2</c:f>
              <c:strCache>
                <c:ptCount val="1"/>
                <c:pt idx="0">
                  <c:v>M4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30"/>
              <c:layout>
                <c:manualLayout>
                  <c:x val="4.3749999999999997E-2"/>
                  <c:y val="5.3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6D-4094-BA7C-4BD1854DE0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Ratios!$E$3:$E$58</c:f>
              <c:numCache>
                <c:formatCode>0.00</c:formatCode>
                <c:ptCount val="56"/>
                <c:pt idx="0">
                  <c:v>79.396246981613388</c:v>
                </c:pt>
                <c:pt idx="1">
                  <c:v>92.503425740487003</c:v>
                </c:pt>
                <c:pt idx="2">
                  <c:v>95.303991541104921</c:v>
                </c:pt>
                <c:pt idx="3">
                  <c:v>82.390869339657598</c:v>
                </c:pt>
                <c:pt idx="4">
                  <c:v>78.144893533441333</c:v>
                </c:pt>
                <c:pt idx="5">
                  <c:v>83.55032760256519</c:v>
                </c:pt>
                <c:pt idx="6">
                  <c:v>81.94460038173446</c:v>
                </c:pt>
                <c:pt idx="7">
                  <c:v>84.061250481296085</c:v>
                </c:pt>
                <c:pt idx="8">
                  <c:v>92.488262910798113</c:v>
                </c:pt>
                <c:pt idx="9">
                  <c:v>96.140187128645266</c:v>
                </c:pt>
                <c:pt idx="10">
                  <c:v>80.036912698286429</c:v>
                </c:pt>
                <c:pt idx="11">
                  <c:v>87.740326707597362</c:v>
                </c:pt>
                <c:pt idx="12">
                  <c:v>85.479725543291195</c:v>
                </c:pt>
                <c:pt idx="13">
                  <c:v>84.518480192562947</c:v>
                </c:pt>
                <c:pt idx="14">
                  <c:v>92.117068183270504</c:v>
                </c:pt>
                <c:pt idx="15">
                  <c:v>80.054653822468552</c:v>
                </c:pt>
                <c:pt idx="16">
                  <c:v>90.750959692898277</c:v>
                </c:pt>
                <c:pt idx="17">
                  <c:v>89.823969537043197</c:v>
                </c:pt>
                <c:pt idx="18">
                  <c:v>94.002059254317928</c:v>
                </c:pt>
                <c:pt idx="19">
                  <c:v>82.332994235334027</c:v>
                </c:pt>
                <c:pt idx="20">
                  <c:v>88.318963291858125</c:v>
                </c:pt>
                <c:pt idx="21">
                  <c:v>81.210370157681936</c:v>
                </c:pt>
                <c:pt idx="22">
                  <c:v>80.28030561097863</c:v>
                </c:pt>
                <c:pt idx="23">
                  <c:v>97.741717024380094</c:v>
                </c:pt>
                <c:pt idx="24">
                  <c:v>83.553271916521425</c:v>
                </c:pt>
                <c:pt idx="25">
                  <c:v>86.861295214080045</c:v>
                </c:pt>
                <c:pt idx="26">
                  <c:v>85.194131099519481</c:v>
                </c:pt>
                <c:pt idx="27">
                  <c:v>83.466436192004849</c:v>
                </c:pt>
                <c:pt idx="28">
                  <c:v>94.23257466189645</c:v>
                </c:pt>
                <c:pt idx="29">
                  <c:v>88.650989210784431</c:v>
                </c:pt>
                <c:pt idx="30">
                  <c:v>74.147604905805807</c:v>
                </c:pt>
                <c:pt idx="31">
                  <c:v>82.395775783209999</c:v>
                </c:pt>
                <c:pt idx="32">
                  <c:v>83.871805526698523</c:v>
                </c:pt>
                <c:pt idx="33">
                  <c:v>95.316086023926118</c:v>
                </c:pt>
                <c:pt idx="34">
                  <c:v>87.334759121665229</c:v>
                </c:pt>
                <c:pt idx="35">
                  <c:v>100.83304221642975</c:v>
                </c:pt>
                <c:pt idx="36">
                  <c:v>76.925652400667047</c:v>
                </c:pt>
                <c:pt idx="37">
                  <c:v>84.991291366011453</c:v>
                </c:pt>
                <c:pt idx="38">
                  <c:v>83.692848212448752</c:v>
                </c:pt>
                <c:pt idx="39">
                  <c:v>92.000045970142381</c:v>
                </c:pt>
                <c:pt idx="40">
                  <c:v>78.634688804048665</c:v>
                </c:pt>
                <c:pt idx="41">
                  <c:v>90.619046440854092</c:v>
                </c:pt>
                <c:pt idx="42">
                  <c:v>90.894007417528798</c:v>
                </c:pt>
                <c:pt idx="43">
                  <c:v>93.902171350529613</c:v>
                </c:pt>
                <c:pt idx="44">
                  <c:v>83.412384634181464</c:v>
                </c:pt>
                <c:pt idx="45">
                  <c:v>80.754195314431172</c:v>
                </c:pt>
                <c:pt idx="46">
                  <c:v>86.228526834665274</c:v>
                </c:pt>
                <c:pt idx="47">
                  <c:v>92.723369347040659</c:v>
                </c:pt>
                <c:pt idx="48">
                  <c:v>95.522132968723284</c:v>
                </c:pt>
                <c:pt idx="49">
                  <c:v>80.652275439779984</c:v>
                </c:pt>
                <c:pt idx="50">
                  <c:v>88.279057184403641</c:v>
                </c:pt>
                <c:pt idx="51">
                  <c:v>79.904027593466722</c:v>
                </c:pt>
                <c:pt idx="52">
                  <c:v>93.958305669897769</c:v>
                </c:pt>
                <c:pt idx="53">
                  <c:v>95.227176520389435</c:v>
                </c:pt>
                <c:pt idx="54">
                  <c:v>81.356600257990507</c:v>
                </c:pt>
                <c:pt idx="55">
                  <c:v>78.223960891913592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36D-4094-BA7C-4BD1854DE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934271"/>
        <c:axId val="627941759"/>
      </c:lineChart>
      <c:catAx>
        <c:axId val="6279342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dirty="0"/>
                  <a:t>Index</a:t>
                </a:r>
                <a:r>
                  <a:rPr lang="fr-FR" sz="1800" baseline="0" dirty="0"/>
                  <a:t> of point</a:t>
                </a:r>
                <a:endParaRPr lang="fr-FR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27941759"/>
        <c:crosses val="autoZero"/>
        <c:auto val="1"/>
        <c:lblAlgn val="ctr"/>
        <c:lblOffset val="100"/>
        <c:noMultiLvlLbl val="0"/>
      </c:catAx>
      <c:valAx>
        <c:axId val="627941759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dirty="0"/>
                  <a:t>Transmission ratio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2793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err="1"/>
              <a:t>Comparison</a:t>
            </a:r>
            <a:r>
              <a:rPr lang="fr-FR" dirty="0"/>
              <a:t> OLED</a:t>
            </a:r>
            <a:r>
              <a:rPr lang="fr-FR" baseline="0" dirty="0"/>
              <a:t> </a:t>
            </a:r>
            <a:r>
              <a:rPr lang="fr-FR" baseline="0" dirty="0" err="1"/>
              <a:t>mesured</a:t>
            </a:r>
            <a:r>
              <a:rPr lang="fr-FR" baseline="0" dirty="0"/>
              <a:t> </a:t>
            </a:r>
            <a:r>
              <a:rPr lang="fr-FR" baseline="0" dirty="0" err="1"/>
              <a:t>spectra</a:t>
            </a:r>
            <a:r>
              <a:rPr lang="fr-FR" baseline="0" dirty="0"/>
              <a:t> with IMX219 Bayer </a:t>
            </a:r>
            <a:r>
              <a:rPr lang="fr-FR" baseline="0" dirty="0" err="1"/>
              <a:t>filter</a:t>
            </a:r>
            <a:r>
              <a:rPr lang="fr-FR" baseline="0" dirty="0"/>
              <a:t> </a:t>
            </a:r>
            <a:r>
              <a:rPr lang="fr-FR" baseline="0" dirty="0" err="1"/>
              <a:t>from</a:t>
            </a:r>
            <a:r>
              <a:rPr lang="fr-FR" baseline="0" dirty="0"/>
              <a:t> datasheet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Blue pixels (w/ CCS100)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Feuil1!$B$21:$MW$21</c:f>
              <c:numCache>
                <c:formatCode>General</c:formatCode>
                <c:ptCount val="360"/>
                <c:pt idx="0">
                  <c:v>380</c:v>
                </c:pt>
                <c:pt idx="1">
                  <c:v>381</c:v>
                </c:pt>
                <c:pt idx="2">
                  <c:v>382</c:v>
                </c:pt>
                <c:pt idx="3">
                  <c:v>383</c:v>
                </c:pt>
                <c:pt idx="4">
                  <c:v>384</c:v>
                </c:pt>
                <c:pt idx="5">
                  <c:v>385</c:v>
                </c:pt>
                <c:pt idx="6">
                  <c:v>386</c:v>
                </c:pt>
                <c:pt idx="7">
                  <c:v>387</c:v>
                </c:pt>
                <c:pt idx="8">
                  <c:v>388</c:v>
                </c:pt>
                <c:pt idx="9">
                  <c:v>389</c:v>
                </c:pt>
                <c:pt idx="10">
                  <c:v>390</c:v>
                </c:pt>
                <c:pt idx="11">
                  <c:v>391</c:v>
                </c:pt>
                <c:pt idx="12">
                  <c:v>392</c:v>
                </c:pt>
                <c:pt idx="13">
                  <c:v>393</c:v>
                </c:pt>
                <c:pt idx="14">
                  <c:v>394</c:v>
                </c:pt>
                <c:pt idx="15">
                  <c:v>395</c:v>
                </c:pt>
                <c:pt idx="16">
                  <c:v>396</c:v>
                </c:pt>
                <c:pt idx="17">
                  <c:v>397</c:v>
                </c:pt>
                <c:pt idx="18">
                  <c:v>398</c:v>
                </c:pt>
                <c:pt idx="19">
                  <c:v>399</c:v>
                </c:pt>
                <c:pt idx="20">
                  <c:v>400</c:v>
                </c:pt>
                <c:pt idx="21">
                  <c:v>401</c:v>
                </c:pt>
                <c:pt idx="22">
                  <c:v>402</c:v>
                </c:pt>
                <c:pt idx="23">
                  <c:v>403</c:v>
                </c:pt>
                <c:pt idx="24">
                  <c:v>404</c:v>
                </c:pt>
                <c:pt idx="25">
                  <c:v>405</c:v>
                </c:pt>
                <c:pt idx="26">
                  <c:v>406</c:v>
                </c:pt>
                <c:pt idx="27">
                  <c:v>407</c:v>
                </c:pt>
                <c:pt idx="28">
                  <c:v>408</c:v>
                </c:pt>
                <c:pt idx="29">
                  <c:v>409</c:v>
                </c:pt>
                <c:pt idx="30">
                  <c:v>410</c:v>
                </c:pt>
                <c:pt idx="31">
                  <c:v>411</c:v>
                </c:pt>
                <c:pt idx="32">
                  <c:v>412</c:v>
                </c:pt>
                <c:pt idx="33">
                  <c:v>413</c:v>
                </c:pt>
                <c:pt idx="34">
                  <c:v>414</c:v>
                </c:pt>
                <c:pt idx="35">
                  <c:v>415</c:v>
                </c:pt>
                <c:pt idx="36">
                  <c:v>416</c:v>
                </c:pt>
                <c:pt idx="37">
                  <c:v>417</c:v>
                </c:pt>
                <c:pt idx="38">
                  <c:v>418</c:v>
                </c:pt>
                <c:pt idx="39">
                  <c:v>419</c:v>
                </c:pt>
                <c:pt idx="40">
                  <c:v>420</c:v>
                </c:pt>
                <c:pt idx="41">
                  <c:v>421</c:v>
                </c:pt>
                <c:pt idx="42">
                  <c:v>422</c:v>
                </c:pt>
                <c:pt idx="43">
                  <c:v>423</c:v>
                </c:pt>
                <c:pt idx="44">
                  <c:v>424</c:v>
                </c:pt>
                <c:pt idx="45">
                  <c:v>425</c:v>
                </c:pt>
                <c:pt idx="46">
                  <c:v>426</c:v>
                </c:pt>
                <c:pt idx="47">
                  <c:v>427</c:v>
                </c:pt>
                <c:pt idx="48">
                  <c:v>428</c:v>
                </c:pt>
                <c:pt idx="49">
                  <c:v>429</c:v>
                </c:pt>
                <c:pt idx="50">
                  <c:v>430</c:v>
                </c:pt>
                <c:pt idx="51">
                  <c:v>431</c:v>
                </c:pt>
                <c:pt idx="52">
                  <c:v>432</c:v>
                </c:pt>
                <c:pt idx="53">
                  <c:v>433</c:v>
                </c:pt>
                <c:pt idx="54">
                  <c:v>434</c:v>
                </c:pt>
                <c:pt idx="55">
                  <c:v>435</c:v>
                </c:pt>
                <c:pt idx="56">
                  <c:v>436</c:v>
                </c:pt>
                <c:pt idx="57">
                  <c:v>437</c:v>
                </c:pt>
                <c:pt idx="58">
                  <c:v>438</c:v>
                </c:pt>
                <c:pt idx="59">
                  <c:v>439</c:v>
                </c:pt>
                <c:pt idx="60">
                  <c:v>440</c:v>
                </c:pt>
                <c:pt idx="61">
                  <c:v>441</c:v>
                </c:pt>
                <c:pt idx="62">
                  <c:v>442</c:v>
                </c:pt>
                <c:pt idx="63">
                  <c:v>443</c:v>
                </c:pt>
                <c:pt idx="64">
                  <c:v>444</c:v>
                </c:pt>
                <c:pt idx="65">
                  <c:v>445</c:v>
                </c:pt>
                <c:pt idx="66">
                  <c:v>446</c:v>
                </c:pt>
                <c:pt idx="67">
                  <c:v>447</c:v>
                </c:pt>
                <c:pt idx="68">
                  <c:v>448</c:v>
                </c:pt>
                <c:pt idx="69">
                  <c:v>449</c:v>
                </c:pt>
                <c:pt idx="70">
                  <c:v>450</c:v>
                </c:pt>
                <c:pt idx="71">
                  <c:v>451</c:v>
                </c:pt>
                <c:pt idx="72">
                  <c:v>452</c:v>
                </c:pt>
                <c:pt idx="73">
                  <c:v>453</c:v>
                </c:pt>
                <c:pt idx="74">
                  <c:v>454</c:v>
                </c:pt>
                <c:pt idx="75">
                  <c:v>455</c:v>
                </c:pt>
                <c:pt idx="76">
                  <c:v>456</c:v>
                </c:pt>
                <c:pt idx="77">
                  <c:v>457</c:v>
                </c:pt>
                <c:pt idx="78">
                  <c:v>458</c:v>
                </c:pt>
                <c:pt idx="79">
                  <c:v>459</c:v>
                </c:pt>
                <c:pt idx="80">
                  <c:v>460</c:v>
                </c:pt>
                <c:pt idx="81">
                  <c:v>461</c:v>
                </c:pt>
                <c:pt idx="82">
                  <c:v>462</c:v>
                </c:pt>
                <c:pt idx="83">
                  <c:v>463</c:v>
                </c:pt>
                <c:pt idx="84">
                  <c:v>464</c:v>
                </c:pt>
                <c:pt idx="85">
                  <c:v>465</c:v>
                </c:pt>
                <c:pt idx="86">
                  <c:v>466</c:v>
                </c:pt>
                <c:pt idx="87">
                  <c:v>467</c:v>
                </c:pt>
                <c:pt idx="88">
                  <c:v>468</c:v>
                </c:pt>
                <c:pt idx="89">
                  <c:v>469</c:v>
                </c:pt>
                <c:pt idx="90">
                  <c:v>470</c:v>
                </c:pt>
                <c:pt idx="91">
                  <c:v>471</c:v>
                </c:pt>
                <c:pt idx="92">
                  <c:v>472</c:v>
                </c:pt>
                <c:pt idx="93">
                  <c:v>473</c:v>
                </c:pt>
                <c:pt idx="94">
                  <c:v>474</c:v>
                </c:pt>
                <c:pt idx="95">
                  <c:v>475</c:v>
                </c:pt>
                <c:pt idx="96">
                  <c:v>476</c:v>
                </c:pt>
                <c:pt idx="97">
                  <c:v>477</c:v>
                </c:pt>
                <c:pt idx="98">
                  <c:v>478</c:v>
                </c:pt>
                <c:pt idx="99">
                  <c:v>479</c:v>
                </c:pt>
                <c:pt idx="100">
                  <c:v>480</c:v>
                </c:pt>
                <c:pt idx="101">
                  <c:v>481</c:v>
                </c:pt>
                <c:pt idx="102">
                  <c:v>482</c:v>
                </c:pt>
                <c:pt idx="103">
                  <c:v>483</c:v>
                </c:pt>
                <c:pt idx="104">
                  <c:v>484</c:v>
                </c:pt>
                <c:pt idx="105">
                  <c:v>485</c:v>
                </c:pt>
                <c:pt idx="106">
                  <c:v>486</c:v>
                </c:pt>
                <c:pt idx="107">
                  <c:v>487</c:v>
                </c:pt>
                <c:pt idx="108">
                  <c:v>488</c:v>
                </c:pt>
                <c:pt idx="109">
                  <c:v>489</c:v>
                </c:pt>
                <c:pt idx="110">
                  <c:v>490</c:v>
                </c:pt>
                <c:pt idx="111">
                  <c:v>491</c:v>
                </c:pt>
                <c:pt idx="112">
                  <c:v>492</c:v>
                </c:pt>
                <c:pt idx="113">
                  <c:v>493</c:v>
                </c:pt>
                <c:pt idx="114">
                  <c:v>494</c:v>
                </c:pt>
                <c:pt idx="115">
                  <c:v>495</c:v>
                </c:pt>
                <c:pt idx="116">
                  <c:v>496</c:v>
                </c:pt>
                <c:pt idx="117">
                  <c:v>497</c:v>
                </c:pt>
                <c:pt idx="118">
                  <c:v>498</c:v>
                </c:pt>
                <c:pt idx="119">
                  <c:v>499</c:v>
                </c:pt>
                <c:pt idx="120">
                  <c:v>500</c:v>
                </c:pt>
                <c:pt idx="121">
                  <c:v>501</c:v>
                </c:pt>
                <c:pt idx="122">
                  <c:v>502</c:v>
                </c:pt>
                <c:pt idx="123">
                  <c:v>503</c:v>
                </c:pt>
                <c:pt idx="124">
                  <c:v>504</c:v>
                </c:pt>
                <c:pt idx="125">
                  <c:v>505</c:v>
                </c:pt>
                <c:pt idx="126">
                  <c:v>506</c:v>
                </c:pt>
                <c:pt idx="127">
                  <c:v>507</c:v>
                </c:pt>
                <c:pt idx="128">
                  <c:v>508</c:v>
                </c:pt>
                <c:pt idx="129">
                  <c:v>509</c:v>
                </c:pt>
                <c:pt idx="130">
                  <c:v>510</c:v>
                </c:pt>
                <c:pt idx="131">
                  <c:v>511</c:v>
                </c:pt>
                <c:pt idx="132">
                  <c:v>512</c:v>
                </c:pt>
                <c:pt idx="133">
                  <c:v>513</c:v>
                </c:pt>
                <c:pt idx="134">
                  <c:v>514</c:v>
                </c:pt>
                <c:pt idx="135">
                  <c:v>515</c:v>
                </c:pt>
                <c:pt idx="136">
                  <c:v>516</c:v>
                </c:pt>
                <c:pt idx="137">
                  <c:v>517</c:v>
                </c:pt>
                <c:pt idx="138">
                  <c:v>518</c:v>
                </c:pt>
                <c:pt idx="139">
                  <c:v>519</c:v>
                </c:pt>
                <c:pt idx="140">
                  <c:v>520</c:v>
                </c:pt>
                <c:pt idx="141">
                  <c:v>521</c:v>
                </c:pt>
                <c:pt idx="142">
                  <c:v>522</c:v>
                </c:pt>
                <c:pt idx="143">
                  <c:v>523</c:v>
                </c:pt>
                <c:pt idx="144">
                  <c:v>524</c:v>
                </c:pt>
                <c:pt idx="145">
                  <c:v>525</c:v>
                </c:pt>
                <c:pt idx="146">
                  <c:v>526</c:v>
                </c:pt>
                <c:pt idx="147">
                  <c:v>527</c:v>
                </c:pt>
                <c:pt idx="148">
                  <c:v>528</c:v>
                </c:pt>
                <c:pt idx="149">
                  <c:v>529</c:v>
                </c:pt>
                <c:pt idx="150">
                  <c:v>530</c:v>
                </c:pt>
                <c:pt idx="151">
                  <c:v>531</c:v>
                </c:pt>
                <c:pt idx="152">
                  <c:v>532</c:v>
                </c:pt>
                <c:pt idx="153">
                  <c:v>533</c:v>
                </c:pt>
                <c:pt idx="154">
                  <c:v>534</c:v>
                </c:pt>
                <c:pt idx="155">
                  <c:v>535</c:v>
                </c:pt>
                <c:pt idx="156">
                  <c:v>536</c:v>
                </c:pt>
                <c:pt idx="157">
                  <c:v>537</c:v>
                </c:pt>
                <c:pt idx="158">
                  <c:v>538</c:v>
                </c:pt>
                <c:pt idx="159">
                  <c:v>539</c:v>
                </c:pt>
                <c:pt idx="160">
                  <c:v>540</c:v>
                </c:pt>
                <c:pt idx="161">
                  <c:v>541</c:v>
                </c:pt>
                <c:pt idx="162">
                  <c:v>542</c:v>
                </c:pt>
                <c:pt idx="163">
                  <c:v>543</c:v>
                </c:pt>
                <c:pt idx="164">
                  <c:v>544</c:v>
                </c:pt>
                <c:pt idx="165">
                  <c:v>545</c:v>
                </c:pt>
                <c:pt idx="166">
                  <c:v>546</c:v>
                </c:pt>
                <c:pt idx="167">
                  <c:v>547</c:v>
                </c:pt>
                <c:pt idx="168">
                  <c:v>548</c:v>
                </c:pt>
                <c:pt idx="169">
                  <c:v>549</c:v>
                </c:pt>
                <c:pt idx="170">
                  <c:v>550</c:v>
                </c:pt>
                <c:pt idx="171">
                  <c:v>551</c:v>
                </c:pt>
                <c:pt idx="172">
                  <c:v>552</c:v>
                </c:pt>
                <c:pt idx="173">
                  <c:v>553</c:v>
                </c:pt>
                <c:pt idx="174">
                  <c:v>554</c:v>
                </c:pt>
                <c:pt idx="175">
                  <c:v>555</c:v>
                </c:pt>
                <c:pt idx="176">
                  <c:v>556</c:v>
                </c:pt>
                <c:pt idx="177">
                  <c:v>557</c:v>
                </c:pt>
                <c:pt idx="178">
                  <c:v>558</c:v>
                </c:pt>
                <c:pt idx="179">
                  <c:v>559</c:v>
                </c:pt>
                <c:pt idx="180">
                  <c:v>560</c:v>
                </c:pt>
                <c:pt idx="181">
                  <c:v>561</c:v>
                </c:pt>
                <c:pt idx="182">
                  <c:v>562</c:v>
                </c:pt>
                <c:pt idx="183">
                  <c:v>563</c:v>
                </c:pt>
                <c:pt idx="184">
                  <c:v>564</c:v>
                </c:pt>
                <c:pt idx="185">
                  <c:v>565</c:v>
                </c:pt>
                <c:pt idx="186">
                  <c:v>566</c:v>
                </c:pt>
                <c:pt idx="187">
                  <c:v>567</c:v>
                </c:pt>
                <c:pt idx="188">
                  <c:v>568</c:v>
                </c:pt>
                <c:pt idx="189">
                  <c:v>569</c:v>
                </c:pt>
                <c:pt idx="190">
                  <c:v>570</c:v>
                </c:pt>
                <c:pt idx="191">
                  <c:v>571</c:v>
                </c:pt>
                <c:pt idx="192">
                  <c:v>572</c:v>
                </c:pt>
                <c:pt idx="193">
                  <c:v>573</c:v>
                </c:pt>
                <c:pt idx="194">
                  <c:v>574</c:v>
                </c:pt>
                <c:pt idx="195">
                  <c:v>575</c:v>
                </c:pt>
                <c:pt idx="196">
                  <c:v>576</c:v>
                </c:pt>
                <c:pt idx="197">
                  <c:v>577</c:v>
                </c:pt>
                <c:pt idx="198">
                  <c:v>578</c:v>
                </c:pt>
                <c:pt idx="199">
                  <c:v>579</c:v>
                </c:pt>
                <c:pt idx="200">
                  <c:v>580</c:v>
                </c:pt>
                <c:pt idx="201">
                  <c:v>581</c:v>
                </c:pt>
                <c:pt idx="202">
                  <c:v>582</c:v>
                </c:pt>
                <c:pt idx="203">
                  <c:v>583</c:v>
                </c:pt>
                <c:pt idx="204">
                  <c:v>584</c:v>
                </c:pt>
                <c:pt idx="205">
                  <c:v>585</c:v>
                </c:pt>
                <c:pt idx="206">
                  <c:v>586</c:v>
                </c:pt>
                <c:pt idx="207">
                  <c:v>587</c:v>
                </c:pt>
                <c:pt idx="208">
                  <c:v>588</c:v>
                </c:pt>
                <c:pt idx="209">
                  <c:v>589</c:v>
                </c:pt>
                <c:pt idx="210">
                  <c:v>590</c:v>
                </c:pt>
                <c:pt idx="211">
                  <c:v>591</c:v>
                </c:pt>
                <c:pt idx="212">
                  <c:v>592</c:v>
                </c:pt>
                <c:pt idx="213">
                  <c:v>593</c:v>
                </c:pt>
                <c:pt idx="214">
                  <c:v>594</c:v>
                </c:pt>
                <c:pt idx="215">
                  <c:v>595</c:v>
                </c:pt>
                <c:pt idx="216">
                  <c:v>596</c:v>
                </c:pt>
                <c:pt idx="217">
                  <c:v>597</c:v>
                </c:pt>
                <c:pt idx="218">
                  <c:v>598</c:v>
                </c:pt>
                <c:pt idx="219">
                  <c:v>599</c:v>
                </c:pt>
                <c:pt idx="220">
                  <c:v>600</c:v>
                </c:pt>
                <c:pt idx="221">
                  <c:v>601</c:v>
                </c:pt>
                <c:pt idx="222">
                  <c:v>602</c:v>
                </c:pt>
                <c:pt idx="223">
                  <c:v>603</c:v>
                </c:pt>
                <c:pt idx="224">
                  <c:v>604</c:v>
                </c:pt>
                <c:pt idx="225">
                  <c:v>605</c:v>
                </c:pt>
                <c:pt idx="226">
                  <c:v>606</c:v>
                </c:pt>
                <c:pt idx="227">
                  <c:v>607</c:v>
                </c:pt>
                <c:pt idx="228">
                  <c:v>608</c:v>
                </c:pt>
                <c:pt idx="229">
                  <c:v>609</c:v>
                </c:pt>
                <c:pt idx="230">
                  <c:v>610</c:v>
                </c:pt>
                <c:pt idx="231">
                  <c:v>611</c:v>
                </c:pt>
                <c:pt idx="232">
                  <c:v>612</c:v>
                </c:pt>
                <c:pt idx="233">
                  <c:v>613</c:v>
                </c:pt>
                <c:pt idx="234">
                  <c:v>614</c:v>
                </c:pt>
                <c:pt idx="235">
                  <c:v>615</c:v>
                </c:pt>
                <c:pt idx="236">
                  <c:v>616</c:v>
                </c:pt>
                <c:pt idx="237">
                  <c:v>617</c:v>
                </c:pt>
                <c:pt idx="238">
                  <c:v>618</c:v>
                </c:pt>
                <c:pt idx="239">
                  <c:v>619</c:v>
                </c:pt>
                <c:pt idx="240">
                  <c:v>620</c:v>
                </c:pt>
                <c:pt idx="241">
                  <c:v>621</c:v>
                </c:pt>
                <c:pt idx="242">
                  <c:v>622</c:v>
                </c:pt>
                <c:pt idx="243">
                  <c:v>623</c:v>
                </c:pt>
                <c:pt idx="244">
                  <c:v>624</c:v>
                </c:pt>
                <c:pt idx="245">
                  <c:v>625</c:v>
                </c:pt>
                <c:pt idx="246">
                  <c:v>626</c:v>
                </c:pt>
                <c:pt idx="247">
                  <c:v>627</c:v>
                </c:pt>
                <c:pt idx="248">
                  <c:v>628</c:v>
                </c:pt>
                <c:pt idx="249">
                  <c:v>629</c:v>
                </c:pt>
                <c:pt idx="250">
                  <c:v>630</c:v>
                </c:pt>
                <c:pt idx="251">
                  <c:v>631</c:v>
                </c:pt>
                <c:pt idx="252">
                  <c:v>632</c:v>
                </c:pt>
                <c:pt idx="253">
                  <c:v>633</c:v>
                </c:pt>
                <c:pt idx="254">
                  <c:v>634</c:v>
                </c:pt>
                <c:pt idx="255">
                  <c:v>635</c:v>
                </c:pt>
                <c:pt idx="256">
                  <c:v>636</c:v>
                </c:pt>
                <c:pt idx="257">
                  <c:v>637</c:v>
                </c:pt>
                <c:pt idx="258">
                  <c:v>638</c:v>
                </c:pt>
                <c:pt idx="259">
                  <c:v>639</c:v>
                </c:pt>
                <c:pt idx="260">
                  <c:v>640</c:v>
                </c:pt>
                <c:pt idx="261">
                  <c:v>641</c:v>
                </c:pt>
                <c:pt idx="262">
                  <c:v>642</c:v>
                </c:pt>
                <c:pt idx="263">
                  <c:v>643</c:v>
                </c:pt>
                <c:pt idx="264">
                  <c:v>644</c:v>
                </c:pt>
                <c:pt idx="265">
                  <c:v>645</c:v>
                </c:pt>
                <c:pt idx="266">
                  <c:v>646</c:v>
                </c:pt>
                <c:pt idx="267">
                  <c:v>647</c:v>
                </c:pt>
                <c:pt idx="268">
                  <c:v>648</c:v>
                </c:pt>
                <c:pt idx="269">
                  <c:v>649</c:v>
                </c:pt>
                <c:pt idx="270">
                  <c:v>650</c:v>
                </c:pt>
                <c:pt idx="271">
                  <c:v>651</c:v>
                </c:pt>
                <c:pt idx="272">
                  <c:v>652</c:v>
                </c:pt>
                <c:pt idx="273">
                  <c:v>653</c:v>
                </c:pt>
                <c:pt idx="274">
                  <c:v>654</c:v>
                </c:pt>
                <c:pt idx="275">
                  <c:v>655</c:v>
                </c:pt>
                <c:pt idx="276">
                  <c:v>656</c:v>
                </c:pt>
                <c:pt idx="277">
                  <c:v>657</c:v>
                </c:pt>
                <c:pt idx="278">
                  <c:v>658</c:v>
                </c:pt>
                <c:pt idx="279">
                  <c:v>659</c:v>
                </c:pt>
                <c:pt idx="280">
                  <c:v>660</c:v>
                </c:pt>
                <c:pt idx="281">
                  <c:v>661</c:v>
                </c:pt>
                <c:pt idx="282">
                  <c:v>662</c:v>
                </c:pt>
                <c:pt idx="283">
                  <c:v>663</c:v>
                </c:pt>
                <c:pt idx="284">
                  <c:v>664</c:v>
                </c:pt>
                <c:pt idx="285">
                  <c:v>665</c:v>
                </c:pt>
                <c:pt idx="286">
                  <c:v>666</c:v>
                </c:pt>
                <c:pt idx="287">
                  <c:v>667</c:v>
                </c:pt>
                <c:pt idx="288">
                  <c:v>668</c:v>
                </c:pt>
                <c:pt idx="289">
                  <c:v>669</c:v>
                </c:pt>
                <c:pt idx="290">
                  <c:v>670</c:v>
                </c:pt>
                <c:pt idx="291">
                  <c:v>671</c:v>
                </c:pt>
                <c:pt idx="292">
                  <c:v>672</c:v>
                </c:pt>
                <c:pt idx="293">
                  <c:v>673</c:v>
                </c:pt>
                <c:pt idx="294">
                  <c:v>674</c:v>
                </c:pt>
                <c:pt idx="295">
                  <c:v>675</c:v>
                </c:pt>
                <c:pt idx="296">
                  <c:v>676</c:v>
                </c:pt>
                <c:pt idx="297">
                  <c:v>677</c:v>
                </c:pt>
                <c:pt idx="298">
                  <c:v>678</c:v>
                </c:pt>
                <c:pt idx="299">
                  <c:v>679</c:v>
                </c:pt>
                <c:pt idx="300">
                  <c:v>680</c:v>
                </c:pt>
                <c:pt idx="301">
                  <c:v>681</c:v>
                </c:pt>
                <c:pt idx="302">
                  <c:v>682</c:v>
                </c:pt>
                <c:pt idx="303">
                  <c:v>683</c:v>
                </c:pt>
                <c:pt idx="304">
                  <c:v>684</c:v>
                </c:pt>
                <c:pt idx="305">
                  <c:v>685</c:v>
                </c:pt>
                <c:pt idx="306">
                  <c:v>686</c:v>
                </c:pt>
                <c:pt idx="307">
                  <c:v>687</c:v>
                </c:pt>
                <c:pt idx="308">
                  <c:v>688</c:v>
                </c:pt>
                <c:pt idx="309">
                  <c:v>689</c:v>
                </c:pt>
                <c:pt idx="310">
                  <c:v>690</c:v>
                </c:pt>
                <c:pt idx="311">
                  <c:v>691</c:v>
                </c:pt>
                <c:pt idx="312">
                  <c:v>692</c:v>
                </c:pt>
                <c:pt idx="313">
                  <c:v>693</c:v>
                </c:pt>
                <c:pt idx="314">
                  <c:v>694</c:v>
                </c:pt>
                <c:pt idx="315">
                  <c:v>695</c:v>
                </c:pt>
                <c:pt idx="316">
                  <c:v>696</c:v>
                </c:pt>
                <c:pt idx="317">
                  <c:v>697</c:v>
                </c:pt>
                <c:pt idx="318">
                  <c:v>698</c:v>
                </c:pt>
                <c:pt idx="319">
                  <c:v>699</c:v>
                </c:pt>
                <c:pt idx="320">
                  <c:v>700</c:v>
                </c:pt>
                <c:pt idx="321">
                  <c:v>701</c:v>
                </c:pt>
                <c:pt idx="322">
                  <c:v>702</c:v>
                </c:pt>
                <c:pt idx="323">
                  <c:v>703</c:v>
                </c:pt>
                <c:pt idx="324">
                  <c:v>704</c:v>
                </c:pt>
                <c:pt idx="325">
                  <c:v>705</c:v>
                </c:pt>
                <c:pt idx="326">
                  <c:v>706</c:v>
                </c:pt>
                <c:pt idx="327">
                  <c:v>707</c:v>
                </c:pt>
                <c:pt idx="328">
                  <c:v>708</c:v>
                </c:pt>
                <c:pt idx="329">
                  <c:v>709</c:v>
                </c:pt>
                <c:pt idx="330">
                  <c:v>710</c:v>
                </c:pt>
                <c:pt idx="331">
                  <c:v>711</c:v>
                </c:pt>
                <c:pt idx="332">
                  <c:v>712</c:v>
                </c:pt>
                <c:pt idx="333">
                  <c:v>713</c:v>
                </c:pt>
                <c:pt idx="334">
                  <c:v>714</c:v>
                </c:pt>
                <c:pt idx="335">
                  <c:v>715</c:v>
                </c:pt>
                <c:pt idx="336">
                  <c:v>716</c:v>
                </c:pt>
                <c:pt idx="337">
                  <c:v>717</c:v>
                </c:pt>
                <c:pt idx="338">
                  <c:v>718</c:v>
                </c:pt>
                <c:pt idx="339">
                  <c:v>719</c:v>
                </c:pt>
                <c:pt idx="340">
                  <c:v>720</c:v>
                </c:pt>
                <c:pt idx="341">
                  <c:v>721</c:v>
                </c:pt>
                <c:pt idx="342">
                  <c:v>722</c:v>
                </c:pt>
                <c:pt idx="343">
                  <c:v>723</c:v>
                </c:pt>
                <c:pt idx="344">
                  <c:v>724</c:v>
                </c:pt>
                <c:pt idx="345">
                  <c:v>725</c:v>
                </c:pt>
                <c:pt idx="346">
                  <c:v>726</c:v>
                </c:pt>
                <c:pt idx="347">
                  <c:v>727</c:v>
                </c:pt>
                <c:pt idx="348">
                  <c:v>728</c:v>
                </c:pt>
                <c:pt idx="349">
                  <c:v>729</c:v>
                </c:pt>
                <c:pt idx="350">
                  <c:v>730</c:v>
                </c:pt>
                <c:pt idx="351">
                  <c:v>731</c:v>
                </c:pt>
                <c:pt idx="352">
                  <c:v>732</c:v>
                </c:pt>
                <c:pt idx="353">
                  <c:v>733</c:v>
                </c:pt>
                <c:pt idx="354">
                  <c:v>734</c:v>
                </c:pt>
                <c:pt idx="355">
                  <c:v>735</c:v>
                </c:pt>
                <c:pt idx="356">
                  <c:v>736</c:v>
                </c:pt>
                <c:pt idx="357">
                  <c:v>737</c:v>
                </c:pt>
                <c:pt idx="358">
                  <c:v>738</c:v>
                </c:pt>
                <c:pt idx="359">
                  <c:v>739</c:v>
                </c:pt>
              </c:numCache>
            </c:numRef>
          </c:cat>
          <c:val>
            <c:numRef>
              <c:f>Feuil1!$B$22:$MW$22</c:f>
              <c:numCache>
                <c:formatCode>General</c:formatCode>
                <c:ptCount val="360"/>
                <c:pt idx="0">
                  <c:v>1.0789999999999999E-2</c:v>
                </c:pt>
                <c:pt idx="1">
                  <c:v>7.2899999999999996E-3</c:v>
                </c:pt>
                <c:pt idx="2">
                  <c:v>8.9200000000000008E-3</c:v>
                </c:pt>
                <c:pt idx="3">
                  <c:v>9.5899999999999996E-3</c:v>
                </c:pt>
                <c:pt idx="4">
                  <c:v>5.9699999999999996E-3</c:v>
                </c:pt>
                <c:pt idx="5">
                  <c:v>7.1900000000000002E-3</c:v>
                </c:pt>
                <c:pt idx="6">
                  <c:v>7.1700000000000002E-3</c:v>
                </c:pt>
                <c:pt idx="7">
                  <c:v>5.9800000000000001E-3</c:v>
                </c:pt>
                <c:pt idx="8">
                  <c:v>5.8500000000000002E-3</c:v>
                </c:pt>
                <c:pt idx="9">
                  <c:v>8.2400000000000008E-3</c:v>
                </c:pt>
                <c:pt idx="10">
                  <c:v>7.1599999999999997E-3</c:v>
                </c:pt>
                <c:pt idx="11">
                  <c:v>7.4099999999999999E-3</c:v>
                </c:pt>
                <c:pt idx="12">
                  <c:v>6.6400000000000001E-3</c:v>
                </c:pt>
                <c:pt idx="13">
                  <c:v>8.8699999999999994E-3</c:v>
                </c:pt>
                <c:pt idx="14">
                  <c:v>9.58E-3</c:v>
                </c:pt>
                <c:pt idx="15">
                  <c:v>1.197E-2</c:v>
                </c:pt>
                <c:pt idx="16">
                  <c:v>6.45E-3</c:v>
                </c:pt>
                <c:pt idx="17">
                  <c:v>1.217E-2</c:v>
                </c:pt>
                <c:pt idx="18">
                  <c:v>7.1000000000000004E-3</c:v>
                </c:pt>
                <c:pt idx="19">
                  <c:v>7.4200000000000004E-3</c:v>
                </c:pt>
                <c:pt idx="20">
                  <c:v>1.12E-2</c:v>
                </c:pt>
                <c:pt idx="21">
                  <c:v>1.055E-2</c:v>
                </c:pt>
                <c:pt idx="22">
                  <c:v>1.223E-2</c:v>
                </c:pt>
                <c:pt idx="23">
                  <c:v>1.2460000000000001E-2</c:v>
                </c:pt>
                <c:pt idx="24">
                  <c:v>1.124E-2</c:v>
                </c:pt>
                <c:pt idx="25">
                  <c:v>1.1180000000000001E-2</c:v>
                </c:pt>
                <c:pt idx="26">
                  <c:v>1.307E-2</c:v>
                </c:pt>
                <c:pt idx="27">
                  <c:v>1.0059999999999999E-2</c:v>
                </c:pt>
                <c:pt idx="28">
                  <c:v>9.2999999999999992E-3</c:v>
                </c:pt>
                <c:pt idx="29">
                  <c:v>1.1679999999999999E-2</c:v>
                </c:pt>
                <c:pt idx="30">
                  <c:v>6.96E-3</c:v>
                </c:pt>
                <c:pt idx="31">
                  <c:v>7.2199999999999999E-3</c:v>
                </c:pt>
                <c:pt idx="32">
                  <c:v>1.107E-2</c:v>
                </c:pt>
                <c:pt idx="33">
                  <c:v>1.2070000000000001E-2</c:v>
                </c:pt>
                <c:pt idx="34">
                  <c:v>1.7219999999999999E-2</c:v>
                </c:pt>
                <c:pt idx="35">
                  <c:v>6.8500000000000002E-3</c:v>
                </c:pt>
                <c:pt idx="36">
                  <c:v>9.1299999999999992E-3</c:v>
                </c:pt>
                <c:pt idx="37">
                  <c:v>1.162E-2</c:v>
                </c:pt>
                <c:pt idx="38">
                  <c:v>1.3480000000000001E-2</c:v>
                </c:pt>
                <c:pt idx="39">
                  <c:v>5.9800000000000001E-3</c:v>
                </c:pt>
                <c:pt idx="40">
                  <c:v>1.2449999999999999E-2</c:v>
                </c:pt>
                <c:pt idx="41">
                  <c:v>1.2579999999999999E-2</c:v>
                </c:pt>
                <c:pt idx="42">
                  <c:v>2.3599999999999999E-2</c:v>
                </c:pt>
                <c:pt idx="43">
                  <c:v>1.1129999999999999E-2</c:v>
                </c:pt>
                <c:pt idx="44">
                  <c:v>1.247E-2</c:v>
                </c:pt>
                <c:pt idx="45">
                  <c:v>1.456E-2</c:v>
                </c:pt>
                <c:pt idx="46">
                  <c:v>1.9990000000000001E-2</c:v>
                </c:pt>
                <c:pt idx="47">
                  <c:v>2.0930000000000001E-2</c:v>
                </c:pt>
                <c:pt idx="48">
                  <c:v>1.9179999999999999E-2</c:v>
                </c:pt>
                <c:pt idx="49">
                  <c:v>1.959E-2</c:v>
                </c:pt>
                <c:pt idx="50">
                  <c:v>2.528E-2</c:v>
                </c:pt>
                <c:pt idx="51">
                  <c:v>2.1590000000000002E-2</c:v>
                </c:pt>
                <c:pt idx="52">
                  <c:v>2.232E-2</c:v>
                </c:pt>
                <c:pt idx="53">
                  <c:v>2.162E-2</c:v>
                </c:pt>
                <c:pt idx="54">
                  <c:v>2.324E-2</c:v>
                </c:pt>
                <c:pt idx="55">
                  <c:v>2.954E-2</c:v>
                </c:pt>
                <c:pt idx="56">
                  <c:v>2.7959999999999999E-2</c:v>
                </c:pt>
                <c:pt idx="57">
                  <c:v>3.388E-2</c:v>
                </c:pt>
                <c:pt idx="58">
                  <c:v>2.7900000000000001E-2</c:v>
                </c:pt>
                <c:pt idx="59">
                  <c:v>3.5430000000000003E-2</c:v>
                </c:pt>
                <c:pt idx="60">
                  <c:v>3.388E-2</c:v>
                </c:pt>
                <c:pt idx="61">
                  <c:v>4.292E-2</c:v>
                </c:pt>
                <c:pt idx="62">
                  <c:v>4.4330000000000001E-2</c:v>
                </c:pt>
                <c:pt idx="63">
                  <c:v>4.5929999999999999E-2</c:v>
                </c:pt>
                <c:pt idx="64">
                  <c:v>5.0590000000000003E-2</c:v>
                </c:pt>
                <c:pt idx="65">
                  <c:v>6.3070000000000001E-2</c:v>
                </c:pt>
                <c:pt idx="66">
                  <c:v>6.8220000000000003E-2</c:v>
                </c:pt>
                <c:pt idx="67">
                  <c:v>8.1549999999999997E-2</c:v>
                </c:pt>
                <c:pt idx="68">
                  <c:v>9.5180000000000001E-2</c:v>
                </c:pt>
                <c:pt idx="69">
                  <c:v>0.11259</c:v>
                </c:pt>
                <c:pt idx="70">
                  <c:v>0.12289</c:v>
                </c:pt>
                <c:pt idx="71">
                  <c:v>0.14243</c:v>
                </c:pt>
                <c:pt idx="72">
                  <c:v>0.16097</c:v>
                </c:pt>
                <c:pt idx="73">
                  <c:v>0.18801000000000001</c:v>
                </c:pt>
                <c:pt idx="74">
                  <c:v>0.21038999999999999</c:v>
                </c:pt>
                <c:pt idx="75">
                  <c:v>0.23441999999999999</c:v>
                </c:pt>
                <c:pt idx="76">
                  <c:v>0.26129999999999998</c:v>
                </c:pt>
                <c:pt idx="77">
                  <c:v>0.29547000000000001</c:v>
                </c:pt>
                <c:pt idx="78">
                  <c:v>0.32236999999999999</c:v>
                </c:pt>
                <c:pt idx="79">
                  <c:v>0.35809999999999997</c:v>
                </c:pt>
                <c:pt idx="80">
                  <c:v>0.38739000000000001</c:v>
                </c:pt>
                <c:pt idx="81">
                  <c:v>0.42441000000000001</c:v>
                </c:pt>
                <c:pt idx="82">
                  <c:v>0.46349000000000001</c:v>
                </c:pt>
                <c:pt idx="83">
                  <c:v>0.49836999999999998</c:v>
                </c:pt>
                <c:pt idx="84">
                  <c:v>0.53222000000000003</c:v>
                </c:pt>
                <c:pt idx="85">
                  <c:v>0.57533999999999996</c:v>
                </c:pt>
                <c:pt idx="86">
                  <c:v>0.61434999999999995</c:v>
                </c:pt>
                <c:pt idx="87">
                  <c:v>0.64659999999999995</c:v>
                </c:pt>
                <c:pt idx="88">
                  <c:v>0.67961000000000005</c:v>
                </c:pt>
                <c:pt idx="89">
                  <c:v>0.71682999999999997</c:v>
                </c:pt>
                <c:pt idx="90">
                  <c:v>0.73326000000000002</c:v>
                </c:pt>
                <c:pt idx="91">
                  <c:v>0.75704000000000005</c:v>
                </c:pt>
                <c:pt idx="92">
                  <c:v>0.77558000000000005</c:v>
                </c:pt>
                <c:pt idx="93">
                  <c:v>0.79591000000000001</c:v>
                </c:pt>
                <c:pt idx="94">
                  <c:v>0.8034</c:v>
                </c:pt>
                <c:pt idx="95">
                  <c:v>0.81081000000000003</c:v>
                </c:pt>
                <c:pt idx="96">
                  <c:v>0.81079000000000001</c:v>
                </c:pt>
                <c:pt idx="97">
                  <c:v>0.81574000000000002</c:v>
                </c:pt>
                <c:pt idx="98">
                  <c:v>0.80715999999999999</c:v>
                </c:pt>
                <c:pt idx="99">
                  <c:v>0.80569000000000002</c:v>
                </c:pt>
                <c:pt idx="100">
                  <c:v>0.79598000000000002</c:v>
                </c:pt>
                <c:pt idx="101">
                  <c:v>0.78841000000000006</c:v>
                </c:pt>
                <c:pt idx="102">
                  <c:v>0.77522999999999997</c:v>
                </c:pt>
                <c:pt idx="103">
                  <c:v>0.75839999999999996</c:v>
                </c:pt>
                <c:pt idx="104">
                  <c:v>0.74897000000000002</c:v>
                </c:pt>
                <c:pt idx="105">
                  <c:v>0.73440000000000005</c:v>
                </c:pt>
                <c:pt idx="106">
                  <c:v>0.72430000000000005</c:v>
                </c:pt>
                <c:pt idx="107">
                  <c:v>0.71758</c:v>
                </c:pt>
                <c:pt idx="108">
                  <c:v>0.70898000000000005</c:v>
                </c:pt>
                <c:pt idx="109">
                  <c:v>0.70230999999999999</c:v>
                </c:pt>
                <c:pt idx="110">
                  <c:v>0.69318999999999997</c:v>
                </c:pt>
                <c:pt idx="111">
                  <c:v>0.68544000000000005</c:v>
                </c:pt>
                <c:pt idx="112">
                  <c:v>0.69020999999999999</c:v>
                </c:pt>
                <c:pt idx="113">
                  <c:v>0.68072999999999995</c:v>
                </c:pt>
                <c:pt idx="114">
                  <c:v>0.68137999999999999</c:v>
                </c:pt>
                <c:pt idx="115">
                  <c:v>0.67876999999999998</c:v>
                </c:pt>
                <c:pt idx="116">
                  <c:v>0.67874000000000001</c:v>
                </c:pt>
                <c:pt idx="117">
                  <c:v>0.67800000000000005</c:v>
                </c:pt>
                <c:pt idx="118">
                  <c:v>0.67049999999999998</c:v>
                </c:pt>
                <c:pt idx="119">
                  <c:v>0.67083000000000004</c:v>
                </c:pt>
                <c:pt idx="120">
                  <c:v>0.66403999999999996</c:v>
                </c:pt>
                <c:pt idx="121">
                  <c:v>0.65737000000000001</c:v>
                </c:pt>
                <c:pt idx="122">
                  <c:v>0.64756000000000002</c:v>
                </c:pt>
                <c:pt idx="123">
                  <c:v>0.64102000000000003</c:v>
                </c:pt>
                <c:pt idx="124">
                  <c:v>0.62504999999999999</c:v>
                </c:pt>
                <c:pt idx="125">
                  <c:v>0.61490999999999996</c:v>
                </c:pt>
                <c:pt idx="126">
                  <c:v>0.59750999999999999</c:v>
                </c:pt>
                <c:pt idx="127">
                  <c:v>0.58282999999999996</c:v>
                </c:pt>
                <c:pt idx="128">
                  <c:v>0.56442999999999999</c:v>
                </c:pt>
                <c:pt idx="129">
                  <c:v>0.54488999999999999</c:v>
                </c:pt>
                <c:pt idx="130">
                  <c:v>0.52915000000000001</c:v>
                </c:pt>
                <c:pt idx="131">
                  <c:v>0.50831999999999999</c:v>
                </c:pt>
                <c:pt idx="132">
                  <c:v>0.49419000000000002</c:v>
                </c:pt>
                <c:pt idx="133">
                  <c:v>0.46894000000000002</c:v>
                </c:pt>
                <c:pt idx="134">
                  <c:v>0.45205000000000001</c:v>
                </c:pt>
                <c:pt idx="135">
                  <c:v>0.43086000000000002</c:v>
                </c:pt>
                <c:pt idx="136">
                  <c:v>0.40682000000000001</c:v>
                </c:pt>
                <c:pt idx="137">
                  <c:v>0.38863999999999999</c:v>
                </c:pt>
                <c:pt idx="138">
                  <c:v>0.37502000000000002</c:v>
                </c:pt>
                <c:pt idx="139">
                  <c:v>0.35871999999999998</c:v>
                </c:pt>
                <c:pt idx="140">
                  <c:v>0.34057999999999999</c:v>
                </c:pt>
                <c:pt idx="141">
                  <c:v>0.32462999999999997</c:v>
                </c:pt>
                <c:pt idx="142">
                  <c:v>0.31264999999999998</c:v>
                </c:pt>
                <c:pt idx="143">
                  <c:v>0.29336000000000001</c:v>
                </c:pt>
                <c:pt idx="144">
                  <c:v>0.28038000000000002</c:v>
                </c:pt>
                <c:pt idx="145">
                  <c:v>0.26763999999999999</c:v>
                </c:pt>
                <c:pt idx="146">
                  <c:v>0.25040000000000001</c:v>
                </c:pt>
                <c:pt idx="147">
                  <c:v>0.24092</c:v>
                </c:pt>
                <c:pt idx="148">
                  <c:v>0.23730000000000001</c:v>
                </c:pt>
                <c:pt idx="149">
                  <c:v>0.21507999999999999</c:v>
                </c:pt>
                <c:pt idx="150">
                  <c:v>0.21673000000000001</c:v>
                </c:pt>
                <c:pt idx="151">
                  <c:v>0.2006</c:v>
                </c:pt>
                <c:pt idx="152">
                  <c:v>0.19545999999999999</c:v>
                </c:pt>
                <c:pt idx="153">
                  <c:v>0.18013999999999999</c:v>
                </c:pt>
                <c:pt idx="154">
                  <c:v>0.17787</c:v>
                </c:pt>
                <c:pt idx="155">
                  <c:v>0.16814999999999999</c:v>
                </c:pt>
                <c:pt idx="156">
                  <c:v>0.16148999999999999</c:v>
                </c:pt>
                <c:pt idx="157">
                  <c:v>0.15892000000000001</c:v>
                </c:pt>
                <c:pt idx="158">
                  <c:v>0.15289</c:v>
                </c:pt>
                <c:pt idx="159">
                  <c:v>0.14551</c:v>
                </c:pt>
                <c:pt idx="160">
                  <c:v>0.14194000000000001</c:v>
                </c:pt>
                <c:pt idx="161">
                  <c:v>0.13941000000000001</c:v>
                </c:pt>
                <c:pt idx="162">
                  <c:v>0.13786000000000001</c:v>
                </c:pt>
                <c:pt idx="163">
                  <c:v>0.12427000000000001</c:v>
                </c:pt>
                <c:pt idx="164">
                  <c:v>0.12472999999999999</c:v>
                </c:pt>
                <c:pt idx="165">
                  <c:v>0.11899</c:v>
                </c:pt>
                <c:pt idx="166">
                  <c:v>0.11509</c:v>
                </c:pt>
                <c:pt idx="167">
                  <c:v>0.10872999999999999</c:v>
                </c:pt>
                <c:pt idx="168">
                  <c:v>0.10673000000000001</c:v>
                </c:pt>
                <c:pt idx="169">
                  <c:v>9.8729999999999998E-2</c:v>
                </c:pt>
                <c:pt idx="170">
                  <c:v>9.4960000000000003E-2</c:v>
                </c:pt>
                <c:pt idx="171">
                  <c:v>9.2289999999999997E-2</c:v>
                </c:pt>
                <c:pt idx="172">
                  <c:v>8.7529999999999997E-2</c:v>
                </c:pt>
                <c:pt idx="173">
                  <c:v>8.591E-2</c:v>
                </c:pt>
                <c:pt idx="174">
                  <c:v>8.0710000000000004E-2</c:v>
                </c:pt>
                <c:pt idx="175">
                  <c:v>7.8030000000000002E-2</c:v>
                </c:pt>
                <c:pt idx="176">
                  <c:v>7.9000000000000001E-2</c:v>
                </c:pt>
                <c:pt idx="177">
                  <c:v>7.6069999999999999E-2</c:v>
                </c:pt>
                <c:pt idx="178">
                  <c:v>7.1919999999999998E-2</c:v>
                </c:pt>
                <c:pt idx="179">
                  <c:v>6.8309999999999996E-2</c:v>
                </c:pt>
                <c:pt idx="180">
                  <c:v>6.4750000000000002E-2</c:v>
                </c:pt>
                <c:pt idx="181">
                  <c:v>5.9959999999999999E-2</c:v>
                </c:pt>
                <c:pt idx="182">
                  <c:v>5.738E-2</c:v>
                </c:pt>
                <c:pt idx="183">
                  <c:v>5.4100000000000002E-2</c:v>
                </c:pt>
                <c:pt idx="184">
                  <c:v>5.0659999999999997E-2</c:v>
                </c:pt>
                <c:pt idx="185">
                  <c:v>5.2679999999999998E-2</c:v>
                </c:pt>
                <c:pt idx="186">
                  <c:v>5.0659999999999997E-2</c:v>
                </c:pt>
                <c:pt idx="187">
                  <c:v>4.9279999999999997E-2</c:v>
                </c:pt>
                <c:pt idx="188">
                  <c:v>4.5760000000000002E-2</c:v>
                </c:pt>
                <c:pt idx="189">
                  <c:v>4.931E-2</c:v>
                </c:pt>
                <c:pt idx="190">
                  <c:v>4.3659999999999997E-2</c:v>
                </c:pt>
                <c:pt idx="191">
                  <c:v>4.3409999999999997E-2</c:v>
                </c:pt>
                <c:pt idx="192">
                  <c:v>3.9710000000000002E-2</c:v>
                </c:pt>
                <c:pt idx="193">
                  <c:v>4.4089999999999997E-2</c:v>
                </c:pt>
                <c:pt idx="194">
                  <c:v>4.2880000000000001E-2</c:v>
                </c:pt>
                <c:pt idx="195">
                  <c:v>4.0120000000000003E-2</c:v>
                </c:pt>
                <c:pt idx="196">
                  <c:v>3.5389999999999998E-2</c:v>
                </c:pt>
                <c:pt idx="197">
                  <c:v>3.721E-2</c:v>
                </c:pt>
                <c:pt idx="198">
                  <c:v>3.4520000000000002E-2</c:v>
                </c:pt>
                <c:pt idx="199">
                  <c:v>3.7010000000000001E-2</c:v>
                </c:pt>
                <c:pt idx="200">
                  <c:v>3.083E-2</c:v>
                </c:pt>
                <c:pt idx="201">
                  <c:v>3.2829999999999998E-2</c:v>
                </c:pt>
                <c:pt idx="202">
                  <c:v>3.1809999999999998E-2</c:v>
                </c:pt>
                <c:pt idx="203">
                  <c:v>2.6030000000000001E-2</c:v>
                </c:pt>
                <c:pt idx="204">
                  <c:v>3.039E-2</c:v>
                </c:pt>
                <c:pt idx="205">
                  <c:v>3.2620000000000003E-2</c:v>
                </c:pt>
                <c:pt idx="206">
                  <c:v>2.3890000000000002E-2</c:v>
                </c:pt>
                <c:pt idx="207">
                  <c:v>2.5819999999999999E-2</c:v>
                </c:pt>
                <c:pt idx="208">
                  <c:v>2.24E-2</c:v>
                </c:pt>
                <c:pt idx="209">
                  <c:v>2.5669999999999998E-2</c:v>
                </c:pt>
                <c:pt idx="210">
                  <c:v>2.4029999999999999E-2</c:v>
                </c:pt>
                <c:pt idx="211">
                  <c:v>2.751E-2</c:v>
                </c:pt>
                <c:pt idx="212">
                  <c:v>2.623E-2</c:v>
                </c:pt>
                <c:pt idx="213">
                  <c:v>2.273E-2</c:v>
                </c:pt>
                <c:pt idx="214">
                  <c:v>2.164E-2</c:v>
                </c:pt>
                <c:pt idx="215">
                  <c:v>1.865E-2</c:v>
                </c:pt>
                <c:pt idx="216">
                  <c:v>2.1909999999999999E-2</c:v>
                </c:pt>
                <c:pt idx="217">
                  <c:v>2.0990000000000002E-2</c:v>
                </c:pt>
                <c:pt idx="218">
                  <c:v>2.281E-2</c:v>
                </c:pt>
                <c:pt idx="219">
                  <c:v>2.2839999999999999E-2</c:v>
                </c:pt>
                <c:pt idx="220">
                  <c:v>1.711E-2</c:v>
                </c:pt>
                <c:pt idx="221">
                  <c:v>2.315E-2</c:v>
                </c:pt>
                <c:pt idx="222">
                  <c:v>2.223E-2</c:v>
                </c:pt>
                <c:pt idx="223">
                  <c:v>2.0750000000000001E-2</c:v>
                </c:pt>
                <c:pt idx="224">
                  <c:v>1.5820000000000001E-2</c:v>
                </c:pt>
                <c:pt idx="225">
                  <c:v>1.5520000000000001E-2</c:v>
                </c:pt>
                <c:pt idx="226">
                  <c:v>1.6E-2</c:v>
                </c:pt>
                <c:pt idx="227">
                  <c:v>1.668E-2</c:v>
                </c:pt>
                <c:pt idx="228">
                  <c:v>1.7670000000000002E-2</c:v>
                </c:pt>
                <c:pt idx="229">
                  <c:v>1.602E-2</c:v>
                </c:pt>
                <c:pt idx="230">
                  <c:v>1.6289999999999999E-2</c:v>
                </c:pt>
                <c:pt idx="231">
                  <c:v>1.302E-2</c:v>
                </c:pt>
                <c:pt idx="232">
                  <c:v>1.908E-2</c:v>
                </c:pt>
                <c:pt idx="233">
                  <c:v>1.209E-2</c:v>
                </c:pt>
                <c:pt idx="234">
                  <c:v>1.3429999999999999E-2</c:v>
                </c:pt>
                <c:pt idx="235">
                  <c:v>1.2749999999999999E-2</c:v>
                </c:pt>
                <c:pt idx="236">
                  <c:v>1.6109999999999999E-2</c:v>
                </c:pt>
                <c:pt idx="237">
                  <c:v>1.3899999999999999E-2</c:v>
                </c:pt>
                <c:pt idx="238">
                  <c:v>9.5700000000000004E-3</c:v>
                </c:pt>
                <c:pt idx="239">
                  <c:v>9.6399999999999993E-3</c:v>
                </c:pt>
                <c:pt idx="240">
                  <c:v>1.5859999999999999E-2</c:v>
                </c:pt>
                <c:pt idx="241">
                  <c:v>1.387E-2</c:v>
                </c:pt>
                <c:pt idx="242">
                  <c:v>1.111E-2</c:v>
                </c:pt>
                <c:pt idx="243">
                  <c:v>1.6459999999999999E-2</c:v>
                </c:pt>
                <c:pt idx="244">
                  <c:v>1.5259999999999999E-2</c:v>
                </c:pt>
                <c:pt idx="245">
                  <c:v>1.2359999999999999E-2</c:v>
                </c:pt>
                <c:pt idx="246">
                  <c:v>1.29E-2</c:v>
                </c:pt>
                <c:pt idx="247">
                  <c:v>1.291E-2</c:v>
                </c:pt>
                <c:pt idx="248">
                  <c:v>1.1390000000000001E-2</c:v>
                </c:pt>
                <c:pt idx="249">
                  <c:v>9.1500000000000001E-3</c:v>
                </c:pt>
                <c:pt idx="250">
                  <c:v>1.379E-2</c:v>
                </c:pt>
                <c:pt idx="251">
                  <c:v>8.6199999999999992E-3</c:v>
                </c:pt>
                <c:pt idx="252">
                  <c:v>1.0330000000000001E-2</c:v>
                </c:pt>
                <c:pt idx="253">
                  <c:v>1.001E-2</c:v>
                </c:pt>
                <c:pt idx="254">
                  <c:v>1.383E-2</c:v>
                </c:pt>
                <c:pt idx="255">
                  <c:v>9.7000000000000003E-3</c:v>
                </c:pt>
                <c:pt idx="256">
                  <c:v>9.0799999999999995E-3</c:v>
                </c:pt>
                <c:pt idx="257">
                  <c:v>1.0030000000000001E-2</c:v>
                </c:pt>
                <c:pt idx="258">
                  <c:v>5.0299999999999997E-3</c:v>
                </c:pt>
                <c:pt idx="259">
                  <c:v>7.7299999999999999E-3</c:v>
                </c:pt>
                <c:pt idx="260">
                  <c:v>7.62E-3</c:v>
                </c:pt>
                <c:pt idx="261">
                  <c:v>1.125E-2</c:v>
                </c:pt>
                <c:pt idx="262">
                  <c:v>8.4499999999999992E-3</c:v>
                </c:pt>
                <c:pt idx="263">
                  <c:v>1.243E-2</c:v>
                </c:pt>
                <c:pt idx="264">
                  <c:v>8.1200000000000005E-3</c:v>
                </c:pt>
                <c:pt idx="265">
                  <c:v>4.4600000000000004E-3</c:v>
                </c:pt>
                <c:pt idx="266">
                  <c:v>5.64E-3</c:v>
                </c:pt>
                <c:pt idx="267">
                  <c:v>5.77E-3</c:v>
                </c:pt>
                <c:pt idx="268">
                  <c:v>8.5900000000000004E-3</c:v>
                </c:pt>
                <c:pt idx="269">
                  <c:v>8.5900000000000004E-3</c:v>
                </c:pt>
                <c:pt idx="270">
                  <c:v>3.9699999999999996E-3</c:v>
                </c:pt>
                <c:pt idx="271">
                  <c:v>8.5000000000000006E-3</c:v>
                </c:pt>
                <c:pt idx="272">
                  <c:v>9.4400000000000005E-3</c:v>
                </c:pt>
                <c:pt idx="273">
                  <c:v>4.8399999999999997E-3</c:v>
                </c:pt>
                <c:pt idx="274">
                  <c:v>7.8399999999999997E-3</c:v>
                </c:pt>
                <c:pt idx="275">
                  <c:v>1.4200000000000001E-2</c:v>
                </c:pt>
                <c:pt idx="276">
                  <c:v>5.6699999999999997E-3</c:v>
                </c:pt>
                <c:pt idx="277">
                  <c:v>1.2E-2</c:v>
                </c:pt>
                <c:pt idx="278">
                  <c:v>5.4599999999999996E-3</c:v>
                </c:pt>
                <c:pt idx="279">
                  <c:v>1.065E-2</c:v>
                </c:pt>
                <c:pt idx="280">
                  <c:v>5.4099999999999999E-3</c:v>
                </c:pt>
                <c:pt idx="281">
                  <c:v>8.2799999999999992E-3</c:v>
                </c:pt>
                <c:pt idx="282">
                  <c:v>7.0899999999999999E-3</c:v>
                </c:pt>
                <c:pt idx="283">
                  <c:v>5.1000000000000004E-3</c:v>
                </c:pt>
                <c:pt idx="284">
                  <c:v>2.8500000000000001E-3</c:v>
                </c:pt>
                <c:pt idx="285">
                  <c:v>1.0500000000000001E-2</c:v>
                </c:pt>
                <c:pt idx="286">
                  <c:v>5.7000000000000002E-3</c:v>
                </c:pt>
                <c:pt idx="287">
                  <c:v>1.1140000000000001E-2</c:v>
                </c:pt>
                <c:pt idx="288">
                  <c:v>7.26E-3</c:v>
                </c:pt>
                <c:pt idx="289">
                  <c:v>1.1350000000000001E-2</c:v>
                </c:pt>
                <c:pt idx="290">
                  <c:v>1.055E-2</c:v>
                </c:pt>
                <c:pt idx="291">
                  <c:v>6.2100000000000002E-3</c:v>
                </c:pt>
                <c:pt idx="292">
                  <c:v>2.4499999999999999E-3</c:v>
                </c:pt>
                <c:pt idx="293">
                  <c:v>9.8999999999999999E-4</c:v>
                </c:pt>
                <c:pt idx="294">
                  <c:v>8.0099999999999998E-3</c:v>
                </c:pt>
                <c:pt idx="295">
                  <c:v>6.7299999999999999E-3</c:v>
                </c:pt>
                <c:pt idx="296">
                  <c:v>4.7400000000000003E-3</c:v>
                </c:pt>
                <c:pt idx="297">
                  <c:v>5.3E-3</c:v>
                </c:pt>
                <c:pt idx="298">
                  <c:v>4.7699999999999999E-3</c:v>
                </c:pt>
                <c:pt idx="299">
                  <c:v>3.7699999999999999E-3</c:v>
                </c:pt>
                <c:pt idx="300">
                  <c:v>4.6100000000000004E-3</c:v>
                </c:pt>
                <c:pt idx="301">
                  <c:v>4.6800000000000001E-3</c:v>
                </c:pt>
                <c:pt idx="302">
                  <c:v>4.2900000000000004E-3</c:v>
                </c:pt>
                <c:pt idx="303">
                  <c:v>3.62E-3</c:v>
                </c:pt>
                <c:pt idx="304">
                  <c:v>9.9799999999999993E-3</c:v>
                </c:pt>
                <c:pt idx="305">
                  <c:v>3.5200000000000001E-3</c:v>
                </c:pt>
                <c:pt idx="306">
                  <c:v>6.2399999999999999E-3</c:v>
                </c:pt>
                <c:pt idx="307">
                  <c:v>6.6600000000000001E-3</c:v>
                </c:pt>
                <c:pt idx="308">
                  <c:v>9.8799999999999999E-3</c:v>
                </c:pt>
                <c:pt idx="309">
                  <c:v>6.4700000000000001E-3</c:v>
                </c:pt>
                <c:pt idx="310">
                  <c:v>5.8799999999999998E-3</c:v>
                </c:pt>
                <c:pt idx="311">
                  <c:v>5.5199999999999997E-3</c:v>
                </c:pt>
                <c:pt idx="312">
                  <c:v>4.1200000000000004E-3</c:v>
                </c:pt>
                <c:pt idx="313">
                  <c:v>1.06E-2</c:v>
                </c:pt>
                <c:pt idx="314">
                  <c:v>6.2199999999999998E-3</c:v>
                </c:pt>
                <c:pt idx="315">
                  <c:v>5.47E-3</c:v>
                </c:pt>
                <c:pt idx="316">
                  <c:v>5.3499999999999997E-3</c:v>
                </c:pt>
                <c:pt idx="317">
                  <c:v>6.28E-3</c:v>
                </c:pt>
                <c:pt idx="318">
                  <c:v>6.9199999999999999E-3</c:v>
                </c:pt>
                <c:pt idx="319">
                  <c:v>9.0699999999999999E-3</c:v>
                </c:pt>
                <c:pt idx="320">
                  <c:v>2.8700000000000002E-3</c:v>
                </c:pt>
                <c:pt idx="321">
                  <c:v>6.7000000000000002E-3</c:v>
                </c:pt>
                <c:pt idx="322">
                  <c:v>7.79E-3</c:v>
                </c:pt>
                <c:pt idx="323">
                  <c:v>8.3300000000000006E-3</c:v>
                </c:pt>
                <c:pt idx="324">
                  <c:v>5.7499999999999999E-3</c:v>
                </c:pt>
                <c:pt idx="325">
                  <c:v>6.0499999999999998E-3</c:v>
                </c:pt>
                <c:pt idx="326">
                  <c:v>5.8599999999999998E-3</c:v>
                </c:pt>
                <c:pt idx="327">
                  <c:v>6.6299999999999996E-3</c:v>
                </c:pt>
                <c:pt idx="328">
                  <c:v>2.3600000000000001E-3</c:v>
                </c:pt>
                <c:pt idx="329">
                  <c:v>1.0290000000000001E-2</c:v>
                </c:pt>
                <c:pt idx="330">
                  <c:v>1.5299999999999999E-3</c:v>
                </c:pt>
                <c:pt idx="331">
                  <c:v>7.5100000000000002E-3</c:v>
                </c:pt>
                <c:pt idx="332">
                  <c:v>8.9599999999999992E-3</c:v>
                </c:pt>
                <c:pt idx="333">
                  <c:v>1.1990000000000001E-2</c:v>
                </c:pt>
                <c:pt idx="334">
                  <c:v>6.2599999999999999E-3</c:v>
                </c:pt>
                <c:pt idx="335">
                  <c:v>7.8799999999999999E-3</c:v>
                </c:pt>
                <c:pt idx="336">
                  <c:v>5.77E-3</c:v>
                </c:pt>
                <c:pt idx="337">
                  <c:v>1.1679999999999999E-2</c:v>
                </c:pt>
                <c:pt idx="338">
                  <c:v>7.8899999999999994E-3</c:v>
                </c:pt>
                <c:pt idx="339">
                  <c:v>1.3610000000000001E-2</c:v>
                </c:pt>
                <c:pt idx="340">
                  <c:v>5.0600000000000003E-3</c:v>
                </c:pt>
                <c:pt idx="341">
                  <c:v>9.8200000000000006E-3</c:v>
                </c:pt>
                <c:pt idx="342">
                  <c:v>1.2109999999999999E-2</c:v>
                </c:pt>
                <c:pt idx="343">
                  <c:v>8.7500000000000008E-3</c:v>
                </c:pt>
                <c:pt idx="344">
                  <c:v>1.1259999999999999E-2</c:v>
                </c:pt>
                <c:pt idx="345">
                  <c:v>6.7200000000000003E-3</c:v>
                </c:pt>
                <c:pt idx="346">
                  <c:v>8.1499999999999993E-3</c:v>
                </c:pt>
                <c:pt idx="347">
                  <c:v>3.3E-3</c:v>
                </c:pt>
                <c:pt idx="348">
                  <c:v>1.074E-2</c:v>
                </c:pt>
                <c:pt idx="349">
                  <c:v>7.0299999999999998E-3</c:v>
                </c:pt>
                <c:pt idx="350">
                  <c:v>9.9500000000000005E-3</c:v>
                </c:pt>
                <c:pt idx="351">
                  <c:v>8.3199999999999993E-3</c:v>
                </c:pt>
                <c:pt idx="352">
                  <c:v>8.6E-3</c:v>
                </c:pt>
                <c:pt idx="353">
                  <c:v>8.3899999999999999E-3</c:v>
                </c:pt>
                <c:pt idx="354">
                  <c:v>9.2800000000000001E-3</c:v>
                </c:pt>
                <c:pt idx="355">
                  <c:v>5.5799999999999999E-3</c:v>
                </c:pt>
                <c:pt idx="356">
                  <c:v>0.01</c:v>
                </c:pt>
                <c:pt idx="357">
                  <c:v>6.8799999999999998E-3</c:v>
                </c:pt>
                <c:pt idx="358">
                  <c:v>9.8700000000000003E-3</c:v>
                </c:pt>
                <c:pt idx="359">
                  <c:v>-1.1999999999999999E-3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1B-4AA9-9C48-16F3E21C4565}"/>
            </c:ext>
          </c:extLst>
        </c:ser>
        <c:ser>
          <c:idx val="1"/>
          <c:order val="1"/>
          <c:tx>
            <c:v>Green pixels (w/ CCS100)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Feuil1!$B$21:$MW$21</c:f>
              <c:numCache>
                <c:formatCode>General</c:formatCode>
                <c:ptCount val="360"/>
                <c:pt idx="0">
                  <c:v>380</c:v>
                </c:pt>
                <c:pt idx="1">
                  <c:v>381</c:v>
                </c:pt>
                <c:pt idx="2">
                  <c:v>382</c:v>
                </c:pt>
                <c:pt idx="3">
                  <c:v>383</c:v>
                </c:pt>
                <c:pt idx="4">
                  <c:v>384</c:v>
                </c:pt>
                <c:pt idx="5">
                  <c:v>385</c:v>
                </c:pt>
                <c:pt idx="6">
                  <c:v>386</c:v>
                </c:pt>
                <c:pt idx="7">
                  <c:v>387</c:v>
                </c:pt>
                <c:pt idx="8">
                  <c:v>388</c:v>
                </c:pt>
                <c:pt idx="9">
                  <c:v>389</c:v>
                </c:pt>
                <c:pt idx="10">
                  <c:v>390</c:v>
                </c:pt>
                <c:pt idx="11">
                  <c:v>391</c:v>
                </c:pt>
                <c:pt idx="12">
                  <c:v>392</c:v>
                </c:pt>
                <c:pt idx="13">
                  <c:v>393</c:v>
                </c:pt>
                <c:pt idx="14">
                  <c:v>394</c:v>
                </c:pt>
                <c:pt idx="15">
                  <c:v>395</c:v>
                </c:pt>
                <c:pt idx="16">
                  <c:v>396</c:v>
                </c:pt>
                <c:pt idx="17">
                  <c:v>397</c:v>
                </c:pt>
                <c:pt idx="18">
                  <c:v>398</c:v>
                </c:pt>
                <c:pt idx="19">
                  <c:v>399</c:v>
                </c:pt>
                <c:pt idx="20">
                  <c:v>400</c:v>
                </c:pt>
                <c:pt idx="21">
                  <c:v>401</c:v>
                </c:pt>
                <c:pt idx="22">
                  <c:v>402</c:v>
                </c:pt>
                <c:pt idx="23">
                  <c:v>403</c:v>
                </c:pt>
                <c:pt idx="24">
                  <c:v>404</c:v>
                </c:pt>
                <c:pt idx="25">
                  <c:v>405</c:v>
                </c:pt>
                <c:pt idx="26">
                  <c:v>406</c:v>
                </c:pt>
                <c:pt idx="27">
                  <c:v>407</c:v>
                </c:pt>
                <c:pt idx="28">
                  <c:v>408</c:v>
                </c:pt>
                <c:pt idx="29">
                  <c:v>409</c:v>
                </c:pt>
                <c:pt idx="30">
                  <c:v>410</c:v>
                </c:pt>
                <c:pt idx="31">
                  <c:v>411</c:v>
                </c:pt>
                <c:pt idx="32">
                  <c:v>412</c:v>
                </c:pt>
                <c:pt idx="33">
                  <c:v>413</c:v>
                </c:pt>
                <c:pt idx="34">
                  <c:v>414</c:v>
                </c:pt>
                <c:pt idx="35">
                  <c:v>415</c:v>
                </c:pt>
                <c:pt idx="36">
                  <c:v>416</c:v>
                </c:pt>
                <c:pt idx="37">
                  <c:v>417</c:v>
                </c:pt>
                <c:pt idx="38">
                  <c:v>418</c:v>
                </c:pt>
                <c:pt idx="39">
                  <c:v>419</c:v>
                </c:pt>
                <c:pt idx="40">
                  <c:v>420</c:v>
                </c:pt>
                <c:pt idx="41">
                  <c:v>421</c:v>
                </c:pt>
                <c:pt idx="42">
                  <c:v>422</c:v>
                </c:pt>
                <c:pt idx="43">
                  <c:v>423</c:v>
                </c:pt>
                <c:pt idx="44">
                  <c:v>424</c:v>
                </c:pt>
                <c:pt idx="45">
                  <c:v>425</c:v>
                </c:pt>
                <c:pt idx="46">
                  <c:v>426</c:v>
                </c:pt>
                <c:pt idx="47">
                  <c:v>427</c:v>
                </c:pt>
                <c:pt idx="48">
                  <c:v>428</c:v>
                </c:pt>
                <c:pt idx="49">
                  <c:v>429</c:v>
                </c:pt>
                <c:pt idx="50">
                  <c:v>430</c:v>
                </c:pt>
                <c:pt idx="51">
                  <c:v>431</c:v>
                </c:pt>
                <c:pt idx="52">
                  <c:v>432</c:v>
                </c:pt>
                <c:pt idx="53">
                  <c:v>433</c:v>
                </c:pt>
                <c:pt idx="54">
                  <c:v>434</c:v>
                </c:pt>
                <c:pt idx="55">
                  <c:v>435</c:v>
                </c:pt>
                <c:pt idx="56">
                  <c:v>436</c:v>
                </c:pt>
                <c:pt idx="57">
                  <c:v>437</c:v>
                </c:pt>
                <c:pt idx="58">
                  <c:v>438</c:v>
                </c:pt>
                <c:pt idx="59">
                  <c:v>439</c:v>
                </c:pt>
                <c:pt idx="60">
                  <c:v>440</c:v>
                </c:pt>
                <c:pt idx="61">
                  <c:v>441</c:v>
                </c:pt>
                <c:pt idx="62">
                  <c:v>442</c:v>
                </c:pt>
                <c:pt idx="63">
                  <c:v>443</c:v>
                </c:pt>
                <c:pt idx="64">
                  <c:v>444</c:v>
                </c:pt>
                <c:pt idx="65">
                  <c:v>445</c:v>
                </c:pt>
                <c:pt idx="66">
                  <c:v>446</c:v>
                </c:pt>
                <c:pt idx="67">
                  <c:v>447</c:v>
                </c:pt>
                <c:pt idx="68">
                  <c:v>448</c:v>
                </c:pt>
                <c:pt idx="69">
                  <c:v>449</c:v>
                </c:pt>
                <c:pt idx="70">
                  <c:v>450</c:v>
                </c:pt>
                <c:pt idx="71">
                  <c:v>451</c:v>
                </c:pt>
                <c:pt idx="72">
                  <c:v>452</c:v>
                </c:pt>
                <c:pt idx="73">
                  <c:v>453</c:v>
                </c:pt>
                <c:pt idx="74">
                  <c:v>454</c:v>
                </c:pt>
                <c:pt idx="75">
                  <c:v>455</c:v>
                </c:pt>
                <c:pt idx="76">
                  <c:v>456</c:v>
                </c:pt>
                <c:pt idx="77">
                  <c:v>457</c:v>
                </c:pt>
                <c:pt idx="78">
                  <c:v>458</c:v>
                </c:pt>
                <c:pt idx="79">
                  <c:v>459</c:v>
                </c:pt>
                <c:pt idx="80">
                  <c:v>460</c:v>
                </c:pt>
                <c:pt idx="81">
                  <c:v>461</c:v>
                </c:pt>
                <c:pt idx="82">
                  <c:v>462</c:v>
                </c:pt>
                <c:pt idx="83">
                  <c:v>463</c:v>
                </c:pt>
                <c:pt idx="84">
                  <c:v>464</c:v>
                </c:pt>
                <c:pt idx="85">
                  <c:v>465</c:v>
                </c:pt>
                <c:pt idx="86">
                  <c:v>466</c:v>
                </c:pt>
                <c:pt idx="87">
                  <c:v>467</c:v>
                </c:pt>
                <c:pt idx="88">
                  <c:v>468</c:v>
                </c:pt>
                <c:pt idx="89">
                  <c:v>469</c:v>
                </c:pt>
                <c:pt idx="90">
                  <c:v>470</c:v>
                </c:pt>
                <c:pt idx="91">
                  <c:v>471</c:v>
                </c:pt>
                <c:pt idx="92">
                  <c:v>472</c:v>
                </c:pt>
                <c:pt idx="93">
                  <c:v>473</c:v>
                </c:pt>
                <c:pt idx="94">
                  <c:v>474</c:v>
                </c:pt>
                <c:pt idx="95">
                  <c:v>475</c:v>
                </c:pt>
                <c:pt idx="96">
                  <c:v>476</c:v>
                </c:pt>
                <c:pt idx="97">
                  <c:v>477</c:v>
                </c:pt>
                <c:pt idx="98">
                  <c:v>478</c:v>
                </c:pt>
                <c:pt idx="99">
                  <c:v>479</c:v>
                </c:pt>
                <c:pt idx="100">
                  <c:v>480</c:v>
                </c:pt>
                <c:pt idx="101">
                  <c:v>481</c:v>
                </c:pt>
                <c:pt idx="102">
                  <c:v>482</c:v>
                </c:pt>
                <c:pt idx="103">
                  <c:v>483</c:v>
                </c:pt>
                <c:pt idx="104">
                  <c:v>484</c:v>
                </c:pt>
                <c:pt idx="105">
                  <c:v>485</c:v>
                </c:pt>
                <c:pt idx="106">
                  <c:v>486</c:v>
                </c:pt>
                <c:pt idx="107">
                  <c:v>487</c:v>
                </c:pt>
                <c:pt idx="108">
                  <c:v>488</c:v>
                </c:pt>
                <c:pt idx="109">
                  <c:v>489</c:v>
                </c:pt>
                <c:pt idx="110">
                  <c:v>490</c:v>
                </c:pt>
                <c:pt idx="111">
                  <c:v>491</c:v>
                </c:pt>
                <c:pt idx="112">
                  <c:v>492</c:v>
                </c:pt>
                <c:pt idx="113">
                  <c:v>493</c:v>
                </c:pt>
                <c:pt idx="114">
                  <c:v>494</c:v>
                </c:pt>
                <c:pt idx="115">
                  <c:v>495</c:v>
                </c:pt>
                <c:pt idx="116">
                  <c:v>496</c:v>
                </c:pt>
                <c:pt idx="117">
                  <c:v>497</c:v>
                </c:pt>
                <c:pt idx="118">
                  <c:v>498</c:v>
                </c:pt>
                <c:pt idx="119">
                  <c:v>499</c:v>
                </c:pt>
                <c:pt idx="120">
                  <c:v>500</c:v>
                </c:pt>
                <c:pt idx="121">
                  <c:v>501</c:v>
                </c:pt>
                <c:pt idx="122">
                  <c:v>502</c:v>
                </c:pt>
                <c:pt idx="123">
                  <c:v>503</c:v>
                </c:pt>
                <c:pt idx="124">
                  <c:v>504</c:v>
                </c:pt>
                <c:pt idx="125">
                  <c:v>505</c:v>
                </c:pt>
                <c:pt idx="126">
                  <c:v>506</c:v>
                </c:pt>
                <c:pt idx="127">
                  <c:v>507</c:v>
                </c:pt>
                <c:pt idx="128">
                  <c:v>508</c:v>
                </c:pt>
                <c:pt idx="129">
                  <c:v>509</c:v>
                </c:pt>
                <c:pt idx="130">
                  <c:v>510</c:v>
                </c:pt>
                <c:pt idx="131">
                  <c:v>511</c:v>
                </c:pt>
                <c:pt idx="132">
                  <c:v>512</c:v>
                </c:pt>
                <c:pt idx="133">
                  <c:v>513</c:v>
                </c:pt>
                <c:pt idx="134">
                  <c:v>514</c:v>
                </c:pt>
                <c:pt idx="135">
                  <c:v>515</c:v>
                </c:pt>
                <c:pt idx="136">
                  <c:v>516</c:v>
                </c:pt>
                <c:pt idx="137">
                  <c:v>517</c:v>
                </c:pt>
                <c:pt idx="138">
                  <c:v>518</c:v>
                </c:pt>
                <c:pt idx="139">
                  <c:v>519</c:v>
                </c:pt>
                <c:pt idx="140">
                  <c:v>520</c:v>
                </c:pt>
                <c:pt idx="141">
                  <c:v>521</c:v>
                </c:pt>
                <c:pt idx="142">
                  <c:v>522</c:v>
                </c:pt>
                <c:pt idx="143">
                  <c:v>523</c:v>
                </c:pt>
                <c:pt idx="144">
                  <c:v>524</c:v>
                </c:pt>
                <c:pt idx="145">
                  <c:v>525</c:v>
                </c:pt>
                <c:pt idx="146">
                  <c:v>526</c:v>
                </c:pt>
                <c:pt idx="147">
                  <c:v>527</c:v>
                </c:pt>
                <c:pt idx="148">
                  <c:v>528</c:v>
                </c:pt>
                <c:pt idx="149">
                  <c:v>529</c:v>
                </c:pt>
                <c:pt idx="150">
                  <c:v>530</c:v>
                </c:pt>
                <c:pt idx="151">
                  <c:v>531</c:v>
                </c:pt>
                <c:pt idx="152">
                  <c:v>532</c:v>
                </c:pt>
                <c:pt idx="153">
                  <c:v>533</c:v>
                </c:pt>
                <c:pt idx="154">
                  <c:v>534</c:v>
                </c:pt>
                <c:pt idx="155">
                  <c:v>535</c:v>
                </c:pt>
                <c:pt idx="156">
                  <c:v>536</c:v>
                </c:pt>
                <c:pt idx="157">
                  <c:v>537</c:v>
                </c:pt>
                <c:pt idx="158">
                  <c:v>538</c:v>
                </c:pt>
                <c:pt idx="159">
                  <c:v>539</c:v>
                </c:pt>
                <c:pt idx="160">
                  <c:v>540</c:v>
                </c:pt>
                <c:pt idx="161">
                  <c:v>541</c:v>
                </c:pt>
                <c:pt idx="162">
                  <c:v>542</c:v>
                </c:pt>
                <c:pt idx="163">
                  <c:v>543</c:v>
                </c:pt>
                <c:pt idx="164">
                  <c:v>544</c:v>
                </c:pt>
                <c:pt idx="165">
                  <c:v>545</c:v>
                </c:pt>
                <c:pt idx="166">
                  <c:v>546</c:v>
                </c:pt>
                <c:pt idx="167">
                  <c:v>547</c:v>
                </c:pt>
                <c:pt idx="168">
                  <c:v>548</c:v>
                </c:pt>
                <c:pt idx="169">
                  <c:v>549</c:v>
                </c:pt>
                <c:pt idx="170">
                  <c:v>550</c:v>
                </c:pt>
                <c:pt idx="171">
                  <c:v>551</c:v>
                </c:pt>
                <c:pt idx="172">
                  <c:v>552</c:v>
                </c:pt>
                <c:pt idx="173">
                  <c:v>553</c:v>
                </c:pt>
                <c:pt idx="174">
                  <c:v>554</c:v>
                </c:pt>
                <c:pt idx="175">
                  <c:v>555</c:v>
                </c:pt>
                <c:pt idx="176">
                  <c:v>556</c:v>
                </c:pt>
                <c:pt idx="177">
                  <c:v>557</c:v>
                </c:pt>
                <c:pt idx="178">
                  <c:v>558</c:v>
                </c:pt>
                <c:pt idx="179">
                  <c:v>559</c:v>
                </c:pt>
                <c:pt idx="180">
                  <c:v>560</c:v>
                </c:pt>
                <c:pt idx="181">
                  <c:v>561</c:v>
                </c:pt>
                <c:pt idx="182">
                  <c:v>562</c:v>
                </c:pt>
                <c:pt idx="183">
                  <c:v>563</c:v>
                </c:pt>
                <c:pt idx="184">
                  <c:v>564</c:v>
                </c:pt>
                <c:pt idx="185">
                  <c:v>565</c:v>
                </c:pt>
                <c:pt idx="186">
                  <c:v>566</c:v>
                </c:pt>
                <c:pt idx="187">
                  <c:v>567</c:v>
                </c:pt>
                <c:pt idx="188">
                  <c:v>568</c:v>
                </c:pt>
                <c:pt idx="189">
                  <c:v>569</c:v>
                </c:pt>
                <c:pt idx="190">
                  <c:v>570</c:v>
                </c:pt>
                <c:pt idx="191">
                  <c:v>571</c:v>
                </c:pt>
                <c:pt idx="192">
                  <c:v>572</c:v>
                </c:pt>
                <c:pt idx="193">
                  <c:v>573</c:v>
                </c:pt>
                <c:pt idx="194">
                  <c:v>574</c:v>
                </c:pt>
                <c:pt idx="195">
                  <c:v>575</c:v>
                </c:pt>
                <c:pt idx="196">
                  <c:v>576</c:v>
                </c:pt>
                <c:pt idx="197">
                  <c:v>577</c:v>
                </c:pt>
                <c:pt idx="198">
                  <c:v>578</c:v>
                </c:pt>
                <c:pt idx="199">
                  <c:v>579</c:v>
                </c:pt>
                <c:pt idx="200">
                  <c:v>580</c:v>
                </c:pt>
                <c:pt idx="201">
                  <c:v>581</c:v>
                </c:pt>
                <c:pt idx="202">
                  <c:v>582</c:v>
                </c:pt>
                <c:pt idx="203">
                  <c:v>583</c:v>
                </c:pt>
                <c:pt idx="204">
                  <c:v>584</c:v>
                </c:pt>
                <c:pt idx="205">
                  <c:v>585</c:v>
                </c:pt>
                <c:pt idx="206">
                  <c:v>586</c:v>
                </c:pt>
                <c:pt idx="207">
                  <c:v>587</c:v>
                </c:pt>
                <c:pt idx="208">
                  <c:v>588</c:v>
                </c:pt>
                <c:pt idx="209">
                  <c:v>589</c:v>
                </c:pt>
                <c:pt idx="210">
                  <c:v>590</c:v>
                </c:pt>
                <c:pt idx="211">
                  <c:v>591</c:v>
                </c:pt>
                <c:pt idx="212">
                  <c:v>592</c:v>
                </c:pt>
                <c:pt idx="213">
                  <c:v>593</c:v>
                </c:pt>
                <c:pt idx="214">
                  <c:v>594</c:v>
                </c:pt>
                <c:pt idx="215">
                  <c:v>595</c:v>
                </c:pt>
                <c:pt idx="216">
                  <c:v>596</c:v>
                </c:pt>
                <c:pt idx="217">
                  <c:v>597</c:v>
                </c:pt>
                <c:pt idx="218">
                  <c:v>598</c:v>
                </c:pt>
                <c:pt idx="219">
                  <c:v>599</c:v>
                </c:pt>
                <c:pt idx="220">
                  <c:v>600</c:v>
                </c:pt>
                <c:pt idx="221">
                  <c:v>601</c:v>
                </c:pt>
                <c:pt idx="222">
                  <c:v>602</c:v>
                </c:pt>
                <c:pt idx="223">
                  <c:v>603</c:v>
                </c:pt>
                <c:pt idx="224">
                  <c:v>604</c:v>
                </c:pt>
                <c:pt idx="225">
                  <c:v>605</c:v>
                </c:pt>
                <c:pt idx="226">
                  <c:v>606</c:v>
                </c:pt>
                <c:pt idx="227">
                  <c:v>607</c:v>
                </c:pt>
                <c:pt idx="228">
                  <c:v>608</c:v>
                </c:pt>
                <c:pt idx="229">
                  <c:v>609</c:v>
                </c:pt>
                <c:pt idx="230">
                  <c:v>610</c:v>
                </c:pt>
                <c:pt idx="231">
                  <c:v>611</c:v>
                </c:pt>
                <c:pt idx="232">
                  <c:v>612</c:v>
                </c:pt>
                <c:pt idx="233">
                  <c:v>613</c:v>
                </c:pt>
                <c:pt idx="234">
                  <c:v>614</c:v>
                </c:pt>
                <c:pt idx="235">
                  <c:v>615</c:v>
                </c:pt>
                <c:pt idx="236">
                  <c:v>616</c:v>
                </c:pt>
                <c:pt idx="237">
                  <c:v>617</c:v>
                </c:pt>
                <c:pt idx="238">
                  <c:v>618</c:v>
                </c:pt>
                <c:pt idx="239">
                  <c:v>619</c:v>
                </c:pt>
                <c:pt idx="240">
                  <c:v>620</c:v>
                </c:pt>
                <c:pt idx="241">
                  <c:v>621</c:v>
                </c:pt>
                <c:pt idx="242">
                  <c:v>622</c:v>
                </c:pt>
                <c:pt idx="243">
                  <c:v>623</c:v>
                </c:pt>
                <c:pt idx="244">
                  <c:v>624</c:v>
                </c:pt>
                <c:pt idx="245">
                  <c:v>625</c:v>
                </c:pt>
                <c:pt idx="246">
                  <c:v>626</c:v>
                </c:pt>
                <c:pt idx="247">
                  <c:v>627</c:v>
                </c:pt>
                <c:pt idx="248">
                  <c:v>628</c:v>
                </c:pt>
                <c:pt idx="249">
                  <c:v>629</c:v>
                </c:pt>
                <c:pt idx="250">
                  <c:v>630</c:v>
                </c:pt>
                <c:pt idx="251">
                  <c:v>631</c:v>
                </c:pt>
                <c:pt idx="252">
                  <c:v>632</c:v>
                </c:pt>
                <c:pt idx="253">
                  <c:v>633</c:v>
                </c:pt>
                <c:pt idx="254">
                  <c:v>634</c:v>
                </c:pt>
                <c:pt idx="255">
                  <c:v>635</c:v>
                </c:pt>
                <c:pt idx="256">
                  <c:v>636</c:v>
                </c:pt>
                <c:pt idx="257">
                  <c:v>637</c:v>
                </c:pt>
                <c:pt idx="258">
                  <c:v>638</c:v>
                </c:pt>
                <c:pt idx="259">
                  <c:v>639</c:v>
                </c:pt>
                <c:pt idx="260">
                  <c:v>640</c:v>
                </c:pt>
                <c:pt idx="261">
                  <c:v>641</c:v>
                </c:pt>
                <c:pt idx="262">
                  <c:v>642</c:v>
                </c:pt>
                <c:pt idx="263">
                  <c:v>643</c:v>
                </c:pt>
                <c:pt idx="264">
                  <c:v>644</c:v>
                </c:pt>
                <c:pt idx="265">
                  <c:v>645</c:v>
                </c:pt>
                <c:pt idx="266">
                  <c:v>646</c:v>
                </c:pt>
                <c:pt idx="267">
                  <c:v>647</c:v>
                </c:pt>
                <c:pt idx="268">
                  <c:v>648</c:v>
                </c:pt>
                <c:pt idx="269">
                  <c:v>649</c:v>
                </c:pt>
                <c:pt idx="270">
                  <c:v>650</c:v>
                </c:pt>
                <c:pt idx="271">
                  <c:v>651</c:v>
                </c:pt>
                <c:pt idx="272">
                  <c:v>652</c:v>
                </c:pt>
                <c:pt idx="273">
                  <c:v>653</c:v>
                </c:pt>
                <c:pt idx="274">
                  <c:v>654</c:v>
                </c:pt>
                <c:pt idx="275">
                  <c:v>655</c:v>
                </c:pt>
                <c:pt idx="276">
                  <c:v>656</c:v>
                </c:pt>
                <c:pt idx="277">
                  <c:v>657</c:v>
                </c:pt>
                <c:pt idx="278">
                  <c:v>658</c:v>
                </c:pt>
                <c:pt idx="279">
                  <c:v>659</c:v>
                </c:pt>
                <c:pt idx="280">
                  <c:v>660</c:v>
                </c:pt>
                <c:pt idx="281">
                  <c:v>661</c:v>
                </c:pt>
                <c:pt idx="282">
                  <c:v>662</c:v>
                </c:pt>
                <c:pt idx="283">
                  <c:v>663</c:v>
                </c:pt>
                <c:pt idx="284">
                  <c:v>664</c:v>
                </c:pt>
                <c:pt idx="285">
                  <c:v>665</c:v>
                </c:pt>
                <c:pt idx="286">
                  <c:v>666</c:v>
                </c:pt>
                <c:pt idx="287">
                  <c:v>667</c:v>
                </c:pt>
                <c:pt idx="288">
                  <c:v>668</c:v>
                </c:pt>
                <c:pt idx="289">
                  <c:v>669</c:v>
                </c:pt>
                <c:pt idx="290">
                  <c:v>670</c:v>
                </c:pt>
                <c:pt idx="291">
                  <c:v>671</c:v>
                </c:pt>
                <c:pt idx="292">
                  <c:v>672</c:v>
                </c:pt>
                <c:pt idx="293">
                  <c:v>673</c:v>
                </c:pt>
                <c:pt idx="294">
                  <c:v>674</c:v>
                </c:pt>
                <c:pt idx="295">
                  <c:v>675</c:v>
                </c:pt>
                <c:pt idx="296">
                  <c:v>676</c:v>
                </c:pt>
                <c:pt idx="297">
                  <c:v>677</c:v>
                </c:pt>
                <c:pt idx="298">
                  <c:v>678</c:v>
                </c:pt>
                <c:pt idx="299">
                  <c:v>679</c:v>
                </c:pt>
                <c:pt idx="300">
                  <c:v>680</c:v>
                </c:pt>
                <c:pt idx="301">
                  <c:v>681</c:v>
                </c:pt>
                <c:pt idx="302">
                  <c:v>682</c:v>
                </c:pt>
                <c:pt idx="303">
                  <c:v>683</c:v>
                </c:pt>
                <c:pt idx="304">
                  <c:v>684</c:v>
                </c:pt>
                <c:pt idx="305">
                  <c:v>685</c:v>
                </c:pt>
                <c:pt idx="306">
                  <c:v>686</c:v>
                </c:pt>
                <c:pt idx="307">
                  <c:v>687</c:v>
                </c:pt>
                <c:pt idx="308">
                  <c:v>688</c:v>
                </c:pt>
                <c:pt idx="309">
                  <c:v>689</c:v>
                </c:pt>
                <c:pt idx="310">
                  <c:v>690</c:v>
                </c:pt>
                <c:pt idx="311">
                  <c:v>691</c:v>
                </c:pt>
                <c:pt idx="312">
                  <c:v>692</c:v>
                </c:pt>
                <c:pt idx="313">
                  <c:v>693</c:v>
                </c:pt>
                <c:pt idx="314">
                  <c:v>694</c:v>
                </c:pt>
                <c:pt idx="315">
                  <c:v>695</c:v>
                </c:pt>
                <c:pt idx="316">
                  <c:v>696</c:v>
                </c:pt>
                <c:pt idx="317">
                  <c:v>697</c:v>
                </c:pt>
                <c:pt idx="318">
                  <c:v>698</c:v>
                </c:pt>
                <c:pt idx="319">
                  <c:v>699</c:v>
                </c:pt>
                <c:pt idx="320">
                  <c:v>700</c:v>
                </c:pt>
                <c:pt idx="321">
                  <c:v>701</c:v>
                </c:pt>
                <c:pt idx="322">
                  <c:v>702</c:v>
                </c:pt>
                <c:pt idx="323">
                  <c:v>703</c:v>
                </c:pt>
                <c:pt idx="324">
                  <c:v>704</c:v>
                </c:pt>
                <c:pt idx="325">
                  <c:v>705</c:v>
                </c:pt>
                <c:pt idx="326">
                  <c:v>706</c:v>
                </c:pt>
                <c:pt idx="327">
                  <c:v>707</c:v>
                </c:pt>
                <c:pt idx="328">
                  <c:v>708</c:v>
                </c:pt>
                <c:pt idx="329">
                  <c:v>709</c:v>
                </c:pt>
                <c:pt idx="330">
                  <c:v>710</c:v>
                </c:pt>
                <c:pt idx="331">
                  <c:v>711</c:v>
                </c:pt>
                <c:pt idx="332">
                  <c:v>712</c:v>
                </c:pt>
                <c:pt idx="333">
                  <c:v>713</c:v>
                </c:pt>
                <c:pt idx="334">
                  <c:v>714</c:v>
                </c:pt>
                <c:pt idx="335">
                  <c:v>715</c:v>
                </c:pt>
                <c:pt idx="336">
                  <c:v>716</c:v>
                </c:pt>
                <c:pt idx="337">
                  <c:v>717</c:v>
                </c:pt>
                <c:pt idx="338">
                  <c:v>718</c:v>
                </c:pt>
                <c:pt idx="339">
                  <c:v>719</c:v>
                </c:pt>
                <c:pt idx="340">
                  <c:v>720</c:v>
                </c:pt>
                <c:pt idx="341">
                  <c:v>721</c:v>
                </c:pt>
                <c:pt idx="342">
                  <c:v>722</c:v>
                </c:pt>
                <c:pt idx="343">
                  <c:v>723</c:v>
                </c:pt>
                <c:pt idx="344">
                  <c:v>724</c:v>
                </c:pt>
                <c:pt idx="345">
                  <c:v>725</c:v>
                </c:pt>
                <c:pt idx="346">
                  <c:v>726</c:v>
                </c:pt>
                <c:pt idx="347">
                  <c:v>727</c:v>
                </c:pt>
                <c:pt idx="348">
                  <c:v>728</c:v>
                </c:pt>
                <c:pt idx="349">
                  <c:v>729</c:v>
                </c:pt>
                <c:pt idx="350">
                  <c:v>730</c:v>
                </c:pt>
                <c:pt idx="351">
                  <c:v>731</c:v>
                </c:pt>
                <c:pt idx="352">
                  <c:v>732</c:v>
                </c:pt>
                <c:pt idx="353">
                  <c:v>733</c:v>
                </c:pt>
                <c:pt idx="354">
                  <c:v>734</c:v>
                </c:pt>
                <c:pt idx="355">
                  <c:v>735</c:v>
                </c:pt>
                <c:pt idx="356">
                  <c:v>736</c:v>
                </c:pt>
                <c:pt idx="357">
                  <c:v>737</c:v>
                </c:pt>
                <c:pt idx="358">
                  <c:v>738</c:v>
                </c:pt>
                <c:pt idx="359">
                  <c:v>739</c:v>
                </c:pt>
              </c:numCache>
            </c:numRef>
          </c:cat>
          <c:val>
            <c:numRef>
              <c:f>Feuil1!$B$23:$MW$23</c:f>
              <c:numCache>
                <c:formatCode>General</c:formatCode>
                <c:ptCount val="360"/>
                <c:pt idx="0">
                  <c:v>1.1039999999999999E-2</c:v>
                </c:pt>
                <c:pt idx="1">
                  <c:v>7.8100000000000001E-3</c:v>
                </c:pt>
                <c:pt idx="2">
                  <c:v>1.043E-2</c:v>
                </c:pt>
                <c:pt idx="3">
                  <c:v>1.0840000000000001E-2</c:v>
                </c:pt>
                <c:pt idx="4">
                  <c:v>7.7400000000000004E-3</c:v>
                </c:pt>
                <c:pt idx="5">
                  <c:v>7.1700000000000002E-3</c:v>
                </c:pt>
                <c:pt idx="6">
                  <c:v>8.8699999999999994E-3</c:v>
                </c:pt>
                <c:pt idx="7">
                  <c:v>5.96E-3</c:v>
                </c:pt>
                <c:pt idx="8">
                  <c:v>6.7400000000000003E-3</c:v>
                </c:pt>
                <c:pt idx="9">
                  <c:v>8.4899999999999993E-3</c:v>
                </c:pt>
                <c:pt idx="10">
                  <c:v>9.3100000000000006E-3</c:v>
                </c:pt>
                <c:pt idx="11">
                  <c:v>6.4599999999999996E-3</c:v>
                </c:pt>
                <c:pt idx="12">
                  <c:v>8.6099999999999996E-3</c:v>
                </c:pt>
                <c:pt idx="13">
                  <c:v>7.1599999999999997E-3</c:v>
                </c:pt>
                <c:pt idx="14">
                  <c:v>1.106E-2</c:v>
                </c:pt>
                <c:pt idx="15">
                  <c:v>1.022E-2</c:v>
                </c:pt>
                <c:pt idx="16">
                  <c:v>6.7299999999999999E-3</c:v>
                </c:pt>
                <c:pt idx="17">
                  <c:v>1.201E-2</c:v>
                </c:pt>
                <c:pt idx="18">
                  <c:v>8.0999999999999996E-3</c:v>
                </c:pt>
                <c:pt idx="19">
                  <c:v>7.92E-3</c:v>
                </c:pt>
                <c:pt idx="20">
                  <c:v>1.149E-2</c:v>
                </c:pt>
                <c:pt idx="21">
                  <c:v>1.01E-2</c:v>
                </c:pt>
                <c:pt idx="22">
                  <c:v>1.311E-2</c:v>
                </c:pt>
                <c:pt idx="23">
                  <c:v>1.2659999999999999E-2</c:v>
                </c:pt>
                <c:pt idx="24">
                  <c:v>1.209E-2</c:v>
                </c:pt>
                <c:pt idx="25">
                  <c:v>1.1440000000000001E-2</c:v>
                </c:pt>
                <c:pt idx="26">
                  <c:v>1.189E-2</c:v>
                </c:pt>
                <c:pt idx="27">
                  <c:v>1.0410000000000001E-2</c:v>
                </c:pt>
                <c:pt idx="28">
                  <c:v>7.9699999999999997E-3</c:v>
                </c:pt>
                <c:pt idx="29">
                  <c:v>1.234E-2</c:v>
                </c:pt>
                <c:pt idx="30">
                  <c:v>5.4200000000000003E-3</c:v>
                </c:pt>
                <c:pt idx="31">
                  <c:v>7.2300000000000003E-3</c:v>
                </c:pt>
                <c:pt idx="32">
                  <c:v>1.018E-2</c:v>
                </c:pt>
                <c:pt idx="33">
                  <c:v>1.3429999999999999E-2</c:v>
                </c:pt>
                <c:pt idx="34">
                  <c:v>1.524E-2</c:v>
                </c:pt>
                <c:pt idx="35">
                  <c:v>6.6400000000000001E-3</c:v>
                </c:pt>
                <c:pt idx="36">
                  <c:v>6.2199999999999998E-3</c:v>
                </c:pt>
                <c:pt idx="37">
                  <c:v>1.252E-2</c:v>
                </c:pt>
                <c:pt idx="38">
                  <c:v>1.035E-2</c:v>
                </c:pt>
                <c:pt idx="39">
                  <c:v>4.2599999999999999E-3</c:v>
                </c:pt>
                <c:pt idx="40">
                  <c:v>8.3099999999999997E-3</c:v>
                </c:pt>
                <c:pt idx="41">
                  <c:v>1.123E-2</c:v>
                </c:pt>
                <c:pt idx="42">
                  <c:v>1.975E-2</c:v>
                </c:pt>
                <c:pt idx="43">
                  <c:v>8.3199999999999993E-3</c:v>
                </c:pt>
                <c:pt idx="44">
                  <c:v>6.13E-3</c:v>
                </c:pt>
                <c:pt idx="45">
                  <c:v>8.8000000000000005E-3</c:v>
                </c:pt>
                <c:pt idx="46">
                  <c:v>1.278E-2</c:v>
                </c:pt>
                <c:pt idx="47">
                  <c:v>1.6070000000000001E-2</c:v>
                </c:pt>
                <c:pt idx="48">
                  <c:v>1.1089999999999999E-2</c:v>
                </c:pt>
                <c:pt idx="49">
                  <c:v>1.231E-2</c:v>
                </c:pt>
                <c:pt idx="50">
                  <c:v>1.6160000000000001E-2</c:v>
                </c:pt>
                <c:pt idx="51">
                  <c:v>1.2120000000000001E-2</c:v>
                </c:pt>
                <c:pt idx="52">
                  <c:v>1.221E-2</c:v>
                </c:pt>
                <c:pt idx="53">
                  <c:v>1.1509999999999999E-2</c:v>
                </c:pt>
                <c:pt idx="54">
                  <c:v>1.2869999999999999E-2</c:v>
                </c:pt>
                <c:pt idx="55">
                  <c:v>1.575E-2</c:v>
                </c:pt>
                <c:pt idx="56">
                  <c:v>1.585E-2</c:v>
                </c:pt>
                <c:pt idx="57">
                  <c:v>1.779E-2</c:v>
                </c:pt>
                <c:pt idx="58">
                  <c:v>1.189E-2</c:v>
                </c:pt>
                <c:pt idx="59">
                  <c:v>1.6449999999999999E-2</c:v>
                </c:pt>
                <c:pt idx="60">
                  <c:v>1.4829999999999999E-2</c:v>
                </c:pt>
                <c:pt idx="61">
                  <c:v>1.7260000000000001E-2</c:v>
                </c:pt>
                <c:pt idx="62">
                  <c:v>1.9380000000000001E-2</c:v>
                </c:pt>
                <c:pt idx="63">
                  <c:v>1.264E-2</c:v>
                </c:pt>
                <c:pt idx="64">
                  <c:v>1.393E-2</c:v>
                </c:pt>
                <c:pt idx="65">
                  <c:v>1.6719999999999999E-2</c:v>
                </c:pt>
                <c:pt idx="66">
                  <c:v>1.8749999999999999E-2</c:v>
                </c:pt>
                <c:pt idx="67">
                  <c:v>1.7489999999999999E-2</c:v>
                </c:pt>
                <c:pt idx="68">
                  <c:v>2.2519999999999998E-2</c:v>
                </c:pt>
                <c:pt idx="69">
                  <c:v>2.4660000000000001E-2</c:v>
                </c:pt>
                <c:pt idx="70">
                  <c:v>2.0570000000000001E-2</c:v>
                </c:pt>
                <c:pt idx="71">
                  <c:v>1.933E-2</c:v>
                </c:pt>
                <c:pt idx="72">
                  <c:v>2.0199999999999999E-2</c:v>
                </c:pt>
                <c:pt idx="73">
                  <c:v>2.0639999999999999E-2</c:v>
                </c:pt>
                <c:pt idx="74">
                  <c:v>2.0899999999999998E-2</c:v>
                </c:pt>
                <c:pt idx="75">
                  <c:v>2.018E-2</c:v>
                </c:pt>
                <c:pt idx="76">
                  <c:v>1.9949999999999999E-2</c:v>
                </c:pt>
                <c:pt idx="77">
                  <c:v>2.402E-2</c:v>
                </c:pt>
                <c:pt idx="78">
                  <c:v>2.3279999999999999E-2</c:v>
                </c:pt>
                <c:pt idx="79">
                  <c:v>2.495E-2</c:v>
                </c:pt>
                <c:pt idx="80">
                  <c:v>2.409E-2</c:v>
                </c:pt>
                <c:pt idx="81">
                  <c:v>2.085E-2</c:v>
                </c:pt>
                <c:pt idx="82">
                  <c:v>2.811E-2</c:v>
                </c:pt>
                <c:pt idx="83">
                  <c:v>2.1399999999999999E-2</c:v>
                </c:pt>
                <c:pt idx="84">
                  <c:v>1.942E-2</c:v>
                </c:pt>
                <c:pt idx="85">
                  <c:v>2.23E-2</c:v>
                </c:pt>
                <c:pt idx="86">
                  <c:v>2.937E-2</c:v>
                </c:pt>
                <c:pt idx="87">
                  <c:v>2.3529999999999999E-2</c:v>
                </c:pt>
                <c:pt idx="88">
                  <c:v>2.7359999999999999E-2</c:v>
                </c:pt>
                <c:pt idx="89">
                  <c:v>2.852E-2</c:v>
                </c:pt>
                <c:pt idx="90">
                  <c:v>2.9069999999999999E-2</c:v>
                </c:pt>
                <c:pt idx="91">
                  <c:v>2.7740000000000001E-2</c:v>
                </c:pt>
                <c:pt idx="92">
                  <c:v>2.9839999999999998E-2</c:v>
                </c:pt>
                <c:pt idx="93">
                  <c:v>2.9989999999999999E-2</c:v>
                </c:pt>
                <c:pt idx="94">
                  <c:v>3.4070000000000003E-2</c:v>
                </c:pt>
                <c:pt idx="95">
                  <c:v>3.022E-2</c:v>
                </c:pt>
                <c:pt idx="96">
                  <c:v>3.005E-2</c:v>
                </c:pt>
                <c:pt idx="97">
                  <c:v>3.5349999999999999E-2</c:v>
                </c:pt>
                <c:pt idx="98">
                  <c:v>3.2230000000000002E-2</c:v>
                </c:pt>
                <c:pt idx="99">
                  <c:v>3.4419999999999999E-2</c:v>
                </c:pt>
                <c:pt idx="100">
                  <c:v>3.7130000000000003E-2</c:v>
                </c:pt>
                <c:pt idx="101">
                  <c:v>3.7530000000000001E-2</c:v>
                </c:pt>
                <c:pt idx="102">
                  <c:v>4.2979999999999997E-2</c:v>
                </c:pt>
                <c:pt idx="103">
                  <c:v>3.7699999999999997E-2</c:v>
                </c:pt>
                <c:pt idx="104">
                  <c:v>4.19E-2</c:v>
                </c:pt>
                <c:pt idx="105">
                  <c:v>4.0489999999999998E-2</c:v>
                </c:pt>
                <c:pt idx="106">
                  <c:v>4.8030000000000003E-2</c:v>
                </c:pt>
                <c:pt idx="107">
                  <c:v>5.0549999999999998E-2</c:v>
                </c:pt>
                <c:pt idx="108">
                  <c:v>5.6550000000000003E-2</c:v>
                </c:pt>
                <c:pt idx="109">
                  <c:v>6.1199999999999997E-2</c:v>
                </c:pt>
                <c:pt idx="110">
                  <c:v>6.7960000000000007E-2</c:v>
                </c:pt>
                <c:pt idx="111">
                  <c:v>6.9550000000000001E-2</c:v>
                </c:pt>
                <c:pt idx="112">
                  <c:v>8.337E-2</c:v>
                </c:pt>
                <c:pt idx="113">
                  <c:v>8.9440000000000006E-2</c:v>
                </c:pt>
                <c:pt idx="114">
                  <c:v>0.10172</c:v>
                </c:pt>
                <c:pt idx="115">
                  <c:v>0.11260000000000001</c:v>
                </c:pt>
                <c:pt idx="116">
                  <c:v>0.13286999999999999</c:v>
                </c:pt>
                <c:pt idx="117">
                  <c:v>0.14327000000000001</c:v>
                </c:pt>
                <c:pt idx="118">
                  <c:v>0.15751999999999999</c:v>
                </c:pt>
                <c:pt idx="119">
                  <c:v>0.17455999999999999</c:v>
                </c:pt>
                <c:pt idx="120">
                  <c:v>0.19589999999999999</c:v>
                </c:pt>
                <c:pt idx="121">
                  <c:v>0.22037000000000001</c:v>
                </c:pt>
                <c:pt idx="122">
                  <c:v>0.23974000000000001</c:v>
                </c:pt>
                <c:pt idx="123">
                  <c:v>0.26901999999999998</c:v>
                </c:pt>
                <c:pt idx="124">
                  <c:v>0.29120000000000001</c:v>
                </c:pt>
                <c:pt idx="125">
                  <c:v>0.32030999999999998</c:v>
                </c:pt>
                <c:pt idx="126">
                  <c:v>0.34532000000000002</c:v>
                </c:pt>
                <c:pt idx="127">
                  <c:v>0.37508999999999998</c:v>
                </c:pt>
                <c:pt idx="128">
                  <c:v>0.41310999999999998</c:v>
                </c:pt>
                <c:pt idx="129">
                  <c:v>0.44491999999999998</c:v>
                </c:pt>
                <c:pt idx="130">
                  <c:v>0.47709000000000001</c:v>
                </c:pt>
                <c:pt idx="131">
                  <c:v>0.51021000000000005</c:v>
                </c:pt>
                <c:pt idx="132">
                  <c:v>0.54934000000000005</c:v>
                </c:pt>
                <c:pt idx="133">
                  <c:v>0.57913000000000003</c:v>
                </c:pt>
                <c:pt idx="134">
                  <c:v>0.62202000000000002</c:v>
                </c:pt>
                <c:pt idx="135">
                  <c:v>0.65768000000000004</c:v>
                </c:pt>
                <c:pt idx="136">
                  <c:v>0.68903999999999999</c:v>
                </c:pt>
                <c:pt idx="137">
                  <c:v>0.71987999999999996</c:v>
                </c:pt>
                <c:pt idx="138">
                  <c:v>0.75453999999999999</c:v>
                </c:pt>
                <c:pt idx="139">
                  <c:v>0.78278000000000003</c:v>
                </c:pt>
                <c:pt idx="140">
                  <c:v>0.80737000000000003</c:v>
                </c:pt>
                <c:pt idx="141">
                  <c:v>0.84379000000000004</c:v>
                </c:pt>
                <c:pt idx="142">
                  <c:v>0.87004999999999999</c:v>
                </c:pt>
                <c:pt idx="143">
                  <c:v>0.8861</c:v>
                </c:pt>
                <c:pt idx="144">
                  <c:v>0.90903999999999996</c:v>
                </c:pt>
                <c:pt idx="145">
                  <c:v>0.91949999999999998</c:v>
                </c:pt>
                <c:pt idx="146">
                  <c:v>0.92813999999999997</c:v>
                </c:pt>
                <c:pt idx="147">
                  <c:v>0.93986000000000003</c:v>
                </c:pt>
                <c:pt idx="148">
                  <c:v>0.95355999999999996</c:v>
                </c:pt>
                <c:pt idx="149">
                  <c:v>0.94162999999999997</c:v>
                </c:pt>
                <c:pt idx="150">
                  <c:v>0.95167999999999997</c:v>
                </c:pt>
                <c:pt idx="151">
                  <c:v>0.94425000000000003</c:v>
                </c:pt>
                <c:pt idx="152">
                  <c:v>0.94610000000000005</c:v>
                </c:pt>
                <c:pt idx="153">
                  <c:v>0.93403000000000003</c:v>
                </c:pt>
                <c:pt idx="154">
                  <c:v>0.93613999999999997</c:v>
                </c:pt>
                <c:pt idx="155">
                  <c:v>0.93113000000000001</c:v>
                </c:pt>
                <c:pt idx="156">
                  <c:v>0.91561999999999999</c:v>
                </c:pt>
                <c:pt idx="157">
                  <c:v>0.91425000000000001</c:v>
                </c:pt>
                <c:pt idx="158">
                  <c:v>0.90405999999999997</c:v>
                </c:pt>
                <c:pt idx="159">
                  <c:v>0.89380000000000004</c:v>
                </c:pt>
                <c:pt idx="160">
                  <c:v>0.88346999999999998</c:v>
                </c:pt>
                <c:pt idx="161">
                  <c:v>0.87456</c:v>
                </c:pt>
                <c:pt idx="162">
                  <c:v>0.85958000000000001</c:v>
                </c:pt>
                <c:pt idx="163">
                  <c:v>0.83436999999999995</c:v>
                </c:pt>
                <c:pt idx="164">
                  <c:v>0.82542000000000004</c:v>
                </c:pt>
                <c:pt idx="165">
                  <c:v>0.81045</c:v>
                </c:pt>
                <c:pt idx="166">
                  <c:v>0.79144999999999999</c:v>
                </c:pt>
                <c:pt idx="167">
                  <c:v>0.77868999999999999</c:v>
                </c:pt>
                <c:pt idx="168">
                  <c:v>0.76707000000000003</c:v>
                </c:pt>
                <c:pt idx="169">
                  <c:v>0.74824000000000002</c:v>
                </c:pt>
                <c:pt idx="170">
                  <c:v>0.72821999999999998</c:v>
                </c:pt>
                <c:pt idx="171">
                  <c:v>0.71960000000000002</c:v>
                </c:pt>
                <c:pt idx="172">
                  <c:v>0.70265</c:v>
                </c:pt>
                <c:pt idx="173">
                  <c:v>0.68450999999999995</c:v>
                </c:pt>
                <c:pt idx="174">
                  <c:v>0.66642999999999997</c:v>
                </c:pt>
                <c:pt idx="175">
                  <c:v>0.64922999999999997</c:v>
                </c:pt>
                <c:pt idx="176">
                  <c:v>0.64029000000000003</c:v>
                </c:pt>
                <c:pt idx="177">
                  <c:v>0.62614999999999998</c:v>
                </c:pt>
                <c:pt idx="178">
                  <c:v>0.61204999999999998</c:v>
                </c:pt>
                <c:pt idx="179">
                  <c:v>0.59906999999999999</c:v>
                </c:pt>
                <c:pt idx="180">
                  <c:v>0.58299999999999996</c:v>
                </c:pt>
                <c:pt idx="181">
                  <c:v>0.5635</c:v>
                </c:pt>
                <c:pt idx="182">
                  <c:v>0.55128999999999995</c:v>
                </c:pt>
                <c:pt idx="183">
                  <c:v>0.53225</c:v>
                </c:pt>
                <c:pt idx="184">
                  <c:v>0.52156999999999998</c:v>
                </c:pt>
                <c:pt idx="185">
                  <c:v>0.50819000000000003</c:v>
                </c:pt>
                <c:pt idx="186">
                  <c:v>0.499</c:v>
                </c:pt>
                <c:pt idx="187">
                  <c:v>0.48612</c:v>
                </c:pt>
                <c:pt idx="188">
                  <c:v>0.47155000000000002</c:v>
                </c:pt>
                <c:pt idx="189">
                  <c:v>0.46226</c:v>
                </c:pt>
                <c:pt idx="190">
                  <c:v>0.44822000000000001</c:v>
                </c:pt>
                <c:pt idx="191">
                  <c:v>0.43872</c:v>
                </c:pt>
                <c:pt idx="192">
                  <c:v>0.42648000000000003</c:v>
                </c:pt>
                <c:pt idx="193">
                  <c:v>0.41892000000000001</c:v>
                </c:pt>
                <c:pt idx="194">
                  <c:v>0.40556999999999999</c:v>
                </c:pt>
                <c:pt idx="195">
                  <c:v>0.39804</c:v>
                </c:pt>
                <c:pt idx="196">
                  <c:v>0.38574999999999998</c:v>
                </c:pt>
                <c:pt idx="197">
                  <c:v>0.37646000000000002</c:v>
                </c:pt>
                <c:pt idx="198">
                  <c:v>0.36543999999999999</c:v>
                </c:pt>
                <c:pt idx="199">
                  <c:v>0.36096</c:v>
                </c:pt>
                <c:pt idx="200">
                  <c:v>0.34473999999999999</c:v>
                </c:pt>
                <c:pt idx="201">
                  <c:v>0.33665</c:v>
                </c:pt>
                <c:pt idx="202">
                  <c:v>0.32968999999999998</c:v>
                </c:pt>
                <c:pt idx="203">
                  <c:v>0.31441000000000002</c:v>
                </c:pt>
                <c:pt idx="204">
                  <c:v>0.31165999999999999</c:v>
                </c:pt>
                <c:pt idx="205">
                  <c:v>0.30323</c:v>
                </c:pt>
                <c:pt idx="206">
                  <c:v>0.28854999999999997</c:v>
                </c:pt>
                <c:pt idx="207">
                  <c:v>0.28343000000000002</c:v>
                </c:pt>
                <c:pt idx="208">
                  <c:v>0.27282000000000001</c:v>
                </c:pt>
                <c:pt idx="209">
                  <c:v>0.26639000000000002</c:v>
                </c:pt>
                <c:pt idx="210">
                  <c:v>0.25969999999999999</c:v>
                </c:pt>
                <c:pt idx="211">
                  <c:v>0.25435000000000002</c:v>
                </c:pt>
                <c:pt idx="212">
                  <c:v>0.24557000000000001</c:v>
                </c:pt>
                <c:pt idx="213">
                  <c:v>0.23547999999999999</c:v>
                </c:pt>
                <c:pt idx="214">
                  <c:v>0.22655</c:v>
                </c:pt>
                <c:pt idx="215">
                  <c:v>0.21725</c:v>
                </c:pt>
                <c:pt idx="216">
                  <c:v>0.21579999999999999</c:v>
                </c:pt>
                <c:pt idx="217">
                  <c:v>0.20816999999999999</c:v>
                </c:pt>
                <c:pt idx="218">
                  <c:v>0.19988</c:v>
                </c:pt>
                <c:pt idx="219">
                  <c:v>0.19807</c:v>
                </c:pt>
                <c:pt idx="220">
                  <c:v>0.18385000000000001</c:v>
                </c:pt>
                <c:pt idx="221">
                  <c:v>0.18410000000000001</c:v>
                </c:pt>
                <c:pt idx="222">
                  <c:v>0.17887</c:v>
                </c:pt>
                <c:pt idx="223">
                  <c:v>0.17130000000000001</c:v>
                </c:pt>
                <c:pt idx="224">
                  <c:v>0.16020000000000001</c:v>
                </c:pt>
                <c:pt idx="225">
                  <c:v>0.15611</c:v>
                </c:pt>
                <c:pt idx="226">
                  <c:v>0.15326999999999999</c:v>
                </c:pt>
                <c:pt idx="227">
                  <c:v>0.14868000000000001</c:v>
                </c:pt>
                <c:pt idx="228">
                  <c:v>0.14602000000000001</c:v>
                </c:pt>
                <c:pt idx="229">
                  <c:v>0.14188000000000001</c:v>
                </c:pt>
                <c:pt idx="230">
                  <c:v>0.13594000000000001</c:v>
                </c:pt>
                <c:pt idx="231">
                  <c:v>0.13217999999999999</c:v>
                </c:pt>
                <c:pt idx="232">
                  <c:v>0.13241</c:v>
                </c:pt>
                <c:pt idx="233">
                  <c:v>0.12151000000000001</c:v>
                </c:pt>
                <c:pt idx="234">
                  <c:v>0.12038</c:v>
                </c:pt>
                <c:pt idx="235">
                  <c:v>0.11817</c:v>
                </c:pt>
                <c:pt idx="236">
                  <c:v>0.11687</c:v>
                </c:pt>
                <c:pt idx="237">
                  <c:v>0.11083</c:v>
                </c:pt>
                <c:pt idx="238">
                  <c:v>0.10443</c:v>
                </c:pt>
                <c:pt idx="239">
                  <c:v>0.10084</c:v>
                </c:pt>
                <c:pt idx="240">
                  <c:v>0.10376000000000001</c:v>
                </c:pt>
                <c:pt idx="241">
                  <c:v>9.9210000000000007E-2</c:v>
                </c:pt>
                <c:pt idx="242">
                  <c:v>9.2319999999999999E-2</c:v>
                </c:pt>
                <c:pt idx="243">
                  <c:v>9.7199999999999995E-2</c:v>
                </c:pt>
                <c:pt idx="244">
                  <c:v>9.2329999999999995E-2</c:v>
                </c:pt>
                <c:pt idx="245">
                  <c:v>8.7480000000000002E-2</c:v>
                </c:pt>
                <c:pt idx="246">
                  <c:v>8.4029999999999994E-2</c:v>
                </c:pt>
                <c:pt idx="247">
                  <c:v>8.3390000000000006E-2</c:v>
                </c:pt>
                <c:pt idx="248">
                  <c:v>7.8820000000000001E-2</c:v>
                </c:pt>
                <c:pt idx="249">
                  <c:v>7.4870000000000006E-2</c:v>
                </c:pt>
                <c:pt idx="250">
                  <c:v>7.7119999999999994E-2</c:v>
                </c:pt>
                <c:pt idx="251">
                  <c:v>6.991E-2</c:v>
                </c:pt>
                <c:pt idx="252">
                  <c:v>6.8379999999999996E-2</c:v>
                </c:pt>
                <c:pt idx="253">
                  <c:v>6.7049999999999998E-2</c:v>
                </c:pt>
                <c:pt idx="254">
                  <c:v>6.8440000000000001E-2</c:v>
                </c:pt>
                <c:pt idx="255">
                  <c:v>6.2689999999999996E-2</c:v>
                </c:pt>
                <c:pt idx="256">
                  <c:v>6.1449999999999998E-2</c:v>
                </c:pt>
                <c:pt idx="257">
                  <c:v>6.019E-2</c:v>
                </c:pt>
                <c:pt idx="258">
                  <c:v>5.2359999999999997E-2</c:v>
                </c:pt>
                <c:pt idx="259">
                  <c:v>5.3339999999999999E-2</c:v>
                </c:pt>
                <c:pt idx="260">
                  <c:v>5.1450000000000003E-2</c:v>
                </c:pt>
                <c:pt idx="261">
                  <c:v>5.3170000000000002E-2</c:v>
                </c:pt>
                <c:pt idx="262">
                  <c:v>4.9529999999999998E-2</c:v>
                </c:pt>
                <c:pt idx="263">
                  <c:v>4.9759999999999999E-2</c:v>
                </c:pt>
                <c:pt idx="264">
                  <c:v>4.845E-2</c:v>
                </c:pt>
                <c:pt idx="265">
                  <c:v>4.1790000000000001E-2</c:v>
                </c:pt>
                <c:pt idx="266">
                  <c:v>4.2569999999999997E-2</c:v>
                </c:pt>
                <c:pt idx="267">
                  <c:v>3.9609999999999999E-2</c:v>
                </c:pt>
                <c:pt idx="268">
                  <c:v>4.3139999999999998E-2</c:v>
                </c:pt>
                <c:pt idx="269">
                  <c:v>3.9559999999999998E-2</c:v>
                </c:pt>
                <c:pt idx="270">
                  <c:v>3.6889999999999999E-2</c:v>
                </c:pt>
                <c:pt idx="271">
                  <c:v>3.6600000000000001E-2</c:v>
                </c:pt>
                <c:pt idx="272">
                  <c:v>4.0829999999999998E-2</c:v>
                </c:pt>
                <c:pt idx="273">
                  <c:v>3.0640000000000001E-2</c:v>
                </c:pt>
                <c:pt idx="274">
                  <c:v>3.6490000000000002E-2</c:v>
                </c:pt>
                <c:pt idx="275">
                  <c:v>3.7539999999999997E-2</c:v>
                </c:pt>
                <c:pt idx="276">
                  <c:v>3.288E-2</c:v>
                </c:pt>
                <c:pt idx="277">
                  <c:v>3.5029999999999999E-2</c:v>
                </c:pt>
                <c:pt idx="278">
                  <c:v>3.0640000000000001E-2</c:v>
                </c:pt>
                <c:pt idx="279">
                  <c:v>3.066E-2</c:v>
                </c:pt>
                <c:pt idx="280">
                  <c:v>2.8830000000000001E-2</c:v>
                </c:pt>
                <c:pt idx="281">
                  <c:v>2.8539999999999999E-2</c:v>
                </c:pt>
                <c:pt idx="282">
                  <c:v>2.843E-2</c:v>
                </c:pt>
                <c:pt idx="283">
                  <c:v>2.4219999999999998E-2</c:v>
                </c:pt>
                <c:pt idx="284">
                  <c:v>2.3050000000000001E-2</c:v>
                </c:pt>
                <c:pt idx="285">
                  <c:v>2.9069999999999999E-2</c:v>
                </c:pt>
                <c:pt idx="286">
                  <c:v>2.4539999999999999E-2</c:v>
                </c:pt>
                <c:pt idx="287">
                  <c:v>2.7910000000000001E-2</c:v>
                </c:pt>
                <c:pt idx="288">
                  <c:v>2.3800000000000002E-2</c:v>
                </c:pt>
                <c:pt idx="289">
                  <c:v>2.5479999999999999E-2</c:v>
                </c:pt>
                <c:pt idx="290">
                  <c:v>2.4879999999999999E-2</c:v>
                </c:pt>
                <c:pt idx="291">
                  <c:v>2.0899999999999998E-2</c:v>
                </c:pt>
                <c:pt idx="292">
                  <c:v>1.6500000000000001E-2</c:v>
                </c:pt>
                <c:pt idx="293">
                  <c:v>1.567E-2</c:v>
                </c:pt>
                <c:pt idx="294">
                  <c:v>1.9050000000000001E-2</c:v>
                </c:pt>
                <c:pt idx="295">
                  <c:v>2.0230000000000001E-2</c:v>
                </c:pt>
                <c:pt idx="296">
                  <c:v>1.397E-2</c:v>
                </c:pt>
                <c:pt idx="297">
                  <c:v>1.7690000000000001E-2</c:v>
                </c:pt>
                <c:pt idx="298">
                  <c:v>1.461E-2</c:v>
                </c:pt>
                <c:pt idx="299">
                  <c:v>1.6060000000000001E-2</c:v>
                </c:pt>
                <c:pt idx="300">
                  <c:v>1.472E-2</c:v>
                </c:pt>
                <c:pt idx="301">
                  <c:v>1.7729999999999999E-2</c:v>
                </c:pt>
                <c:pt idx="302">
                  <c:v>1.251E-2</c:v>
                </c:pt>
                <c:pt idx="303">
                  <c:v>1.558E-2</c:v>
                </c:pt>
                <c:pt idx="304">
                  <c:v>1.6740000000000001E-2</c:v>
                </c:pt>
                <c:pt idx="305">
                  <c:v>1.3729999999999999E-2</c:v>
                </c:pt>
                <c:pt idx="306">
                  <c:v>1.4930000000000001E-2</c:v>
                </c:pt>
                <c:pt idx="307">
                  <c:v>1.6570000000000001E-2</c:v>
                </c:pt>
                <c:pt idx="308">
                  <c:v>1.5820000000000001E-2</c:v>
                </c:pt>
                <c:pt idx="309">
                  <c:v>1.5859999999999999E-2</c:v>
                </c:pt>
                <c:pt idx="310">
                  <c:v>1.192E-2</c:v>
                </c:pt>
                <c:pt idx="311">
                  <c:v>1.2529999999999999E-2</c:v>
                </c:pt>
                <c:pt idx="312">
                  <c:v>1.0919999999999999E-2</c:v>
                </c:pt>
                <c:pt idx="313">
                  <c:v>1.677E-2</c:v>
                </c:pt>
                <c:pt idx="314">
                  <c:v>1.208E-2</c:v>
                </c:pt>
                <c:pt idx="315">
                  <c:v>1.149E-2</c:v>
                </c:pt>
                <c:pt idx="316">
                  <c:v>1.0200000000000001E-2</c:v>
                </c:pt>
                <c:pt idx="317">
                  <c:v>1.009E-2</c:v>
                </c:pt>
                <c:pt idx="318">
                  <c:v>1.26E-2</c:v>
                </c:pt>
                <c:pt idx="319">
                  <c:v>1.392E-2</c:v>
                </c:pt>
                <c:pt idx="320">
                  <c:v>8.2799999999999992E-3</c:v>
                </c:pt>
                <c:pt idx="321">
                  <c:v>1.03E-2</c:v>
                </c:pt>
                <c:pt idx="322">
                  <c:v>1.2500000000000001E-2</c:v>
                </c:pt>
                <c:pt idx="323">
                  <c:v>9.8799999999999999E-3</c:v>
                </c:pt>
                <c:pt idx="324">
                  <c:v>1.119E-2</c:v>
                </c:pt>
                <c:pt idx="325">
                  <c:v>7.8200000000000006E-3</c:v>
                </c:pt>
                <c:pt idx="326">
                  <c:v>1.242E-2</c:v>
                </c:pt>
                <c:pt idx="327">
                  <c:v>8.1099999999999992E-3</c:v>
                </c:pt>
                <c:pt idx="328">
                  <c:v>7.6400000000000001E-3</c:v>
                </c:pt>
                <c:pt idx="329">
                  <c:v>1.1639999999999999E-2</c:v>
                </c:pt>
                <c:pt idx="330">
                  <c:v>5.4099999999999999E-3</c:v>
                </c:pt>
                <c:pt idx="331">
                  <c:v>8.2299999999999995E-3</c:v>
                </c:pt>
                <c:pt idx="332">
                  <c:v>1.329E-2</c:v>
                </c:pt>
                <c:pt idx="333">
                  <c:v>1.3100000000000001E-2</c:v>
                </c:pt>
                <c:pt idx="334">
                  <c:v>1.0030000000000001E-2</c:v>
                </c:pt>
                <c:pt idx="335">
                  <c:v>7.5399999999999998E-3</c:v>
                </c:pt>
                <c:pt idx="336">
                  <c:v>1.026E-2</c:v>
                </c:pt>
                <c:pt idx="337">
                  <c:v>1.223E-2</c:v>
                </c:pt>
                <c:pt idx="338">
                  <c:v>1.0710000000000001E-2</c:v>
                </c:pt>
                <c:pt idx="339">
                  <c:v>1.2659999999999999E-2</c:v>
                </c:pt>
                <c:pt idx="340">
                  <c:v>8.0300000000000007E-3</c:v>
                </c:pt>
                <c:pt idx="341">
                  <c:v>1.0290000000000001E-2</c:v>
                </c:pt>
                <c:pt idx="342">
                  <c:v>1.388E-2</c:v>
                </c:pt>
                <c:pt idx="343">
                  <c:v>1.0829999999999999E-2</c:v>
                </c:pt>
                <c:pt idx="344">
                  <c:v>1.328E-2</c:v>
                </c:pt>
                <c:pt idx="345">
                  <c:v>7.8200000000000006E-3</c:v>
                </c:pt>
                <c:pt idx="346">
                  <c:v>9.5700000000000004E-3</c:v>
                </c:pt>
                <c:pt idx="347">
                  <c:v>4.8500000000000001E-3</c:v>
                </c:pt>
                <c:pt idx="348">
                  <c:v>1.264E-2</c:v>
                </c:pt>
                <c:pt idx="349">
                  <c:v>8.9599999999999992E-3</c:v>
                </c:pt>
                <c:pt idx="350">
                  <c:v>1.0410000000000001E-2</c:v>
                </c:pt>
                <c:pt idx="351">
                  <c:v>9.1299999999999992E-3</c:v>
                </c:pt>
                <c:pt idx="352">
                  <c:v>9.3399999999999993E-3</c:v>
                </c:pt>
                <c:pt idx="353">
                  <c:v>8.8400000000000006E-3</c:v>
                </c:pt>
                <c:pt idx="354">
                  <c:v>1.112E-2</c:v>
                </c:pt>
                <c:pt idx="355">
                  <c:v>8.3000000000000001E-3</c:v>
                </c:pt>
                <c:pt idx="356">
                  <c:v>1.014E-2</c:v>
                </c:pt>
                <c:pt idx="357">
                  <c:v>7.4599999999999996E-3</c:v>
                </c:pt>
                <c:pt idx="358">
                  <c:v>9.8899999999999995E-3</c:v>
                </c:pt>
                <c:pt idx="359">
                  <c:v>1.7600000000000001E-3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1B-4AA9-9C48-16F3E21C4565}"/>
            </c:ext>
          </c:extLst>
        </c:ser>
        <c:ser>
          <c:idx val="2"/>
          <c:order val="2"/>
          <c:tx>
            <c:v>Red pixels (w/ CCS100)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Feuil1!$B$21:$MW$21</c:f>
              <c:numCache>
                <c:formatCode>General</c:formatCode>
                <c:ptCount val="360"/>
                <c:pt idx="0">
                  <c:v>380</c:v>
                </c:pt>
                <c:pt idx="1">
                  <c:v>381</c:v>
                </c:pt>
                <c:pt idx="2">
                  <c:v>382</c:v>
                </c:pt>
                <c:pt idx="3">
                  <c:v>383</c:v>
                </c:pt>
                <c:pt idx="4">
                  <c:v>384</c:v>
                </c:pt>
                <c:pt idx="5">
                  <c:v>385</c:v>
                </c:pt>
                <c:pt idx="6">
                  <c:v>386</c:v>
                </c:pt>
                <c:pt idx="7">
                  <c:v>387</c:v>
                </c:pt>
                <c:pt idx="8">
                  <c:v>388</c:v>
                </c:pt>
                <c:pt idx="9">
                  <c:v>389</c:v>
                </c:pt>
                <c:pt idx="10">
                  <c:v>390</c:v>
                </c:pt>
                <c:pt idx="11">
                  <c:v>391</c:v>
                </c:pt>
                <c:pt idx="12">
                  <c:v>392</c:v>
                </c:pt>
                <c:pt idx="13">
                  <c:v>393</c:v>
                </c:pt>
                <c:pt idx="14">
                  <c:v>394</c:v>
                </c:pt>
                <c:pt idx="15">
                  <c:v>395</c:v>
                </c:pt>
                <c:pt idx="16">
                  <c:v>396</c:v>
                </c:pt>
                <c:pt idx="17">
                  <c:v>397</c:v>
                </c:pt>
                <c:pt idx="18">
                  <c:v>398</c:v>
                </c:pt>
                <c:pt idx="19">
                  <c:v>399</c:v>
                </c:pt>
                <c:pt idx="20">
                  <c:v>400</c:v>
                </c:pt>
                <c:pt idx="21">
                  <c:v>401</c:v>
                </c:pt>
                <c:pt idx="22">
                  <c:v>402</c:v>
                </c:pt>
                <c:pt idx="23">
                  <c:v>403</c:v>
                </c:pt>
                <c:pt idx="24">
                  <c:v>404</c:v>
                </c:pt>
                <c:pt idx="25">
                  <c:v>405</c:v>
                </c:pt>
                <c:pt idx="26">
                  <c:v>406</c:v>
                </c:pt>
                <c:pt idx="27">
                  <c:v>407</c:v>
                </c:pt>
                <c:pt idx="28">
                  <c:v>408</c:v>
                </c:pt>
                <c:pt idx="29">
                  <c:v>409</c:v>
                </c:pt>
                <c:pt idx="30">
                  <c:v>410</c:v>
                </c:pt>
                <c:pt idx="31">
                  <c:v>411</c:v>
                </c:pt>
                <c:pt idx="32">
                  <c:v>412</c:v>
                </c:pt>
                <c:pt idx="33">
                  <c:v>413</c:v>
                </c:pt>
                <c:pt idx="34">
                  <c:v>414</c:v>
                </c:pt>
                <c:pt idx="35">
                  <c:v>415</c:v>
                </c:pt>
                <c:pt idx="36">
                  <c:v>416</c:v>
                </c:pt>
                <c:pt idx="37">
                  <c:v>417</c:v>
                </c:pt>
                <c:pt idx="38">
                  <c:v>418</c:v>
                </c:pt>
                <c:pt idx="39">
                  <c:v>419</c:v>
                </c:pt>
                <c:pt idx="40">
                  <c:v>420</c:v>
                </c:pt>
                <c:pt idx="41">
                  <c:v>421</c:v>
                </c:pt>
                <c:pt idx="42">
                  <c:v>422</c:v>
                </c:pt>
                <c:pt idx="43">
                  <c:v>423</c:v>
                </c:pt>
                <c:pt idx="44">
                  <c:v>424</c:v>
                </c:pt>
                <c:pt idx="45">
                  <c:v>425</c:v>
                </c:pt>
                <c:pt idx="46">
                  <c:v>426</c:v>
                </c:pt>
                <c:pt idx="47">
                  <c:v>427</c:v>
                </c:pt>
                <c:pt idx="48">
                  <c:v>428</c:v>
                </c:pt>
                <c:pt idx="49">
                  <c:v>429</c:v>
                </c:pt>
                <c:pt idx="50">
                  <c:v>430</c:v>
                </c:pt>
                <c:pt idx="51">
                  <c:v>431</c:v>
                </c:pt>
                <c:pt idx="52">
                  <c:v>432</c:v>
                </c:pt>
                <c:pt idx="53">
                  <c:v>433</c:v>
                </c:pt>
                <c:pt idx="54">
                  <c:v>434</c:v>
                </c:pt>
                <c:pt idx="55">
                  <c:v>435</c:v>
                </c:pt>
                <c:pt idx="56">
                  <c:v>436</c:v>
                </c:pt>
                <c:pt idx="57">
                  <c:v>437</c:v>
                </c:pt>
                <c:pt idx="58">
                  <c:v>438</c:v>
                </c:pt>
                <c:pt idx="59">
                  <c:v>439</c:v>
                </c:pt>
                <c:pt idx="60">
                  <c:v>440</c:v>
                </c:pt>
                <c:pt idx="61">
                  <c:v>441</c:v>
                </c:pt>
                <c:pt idx="62">
                  <c:v>442</c:v>
                </c:pt>
                <c:pt idx="63">
                  <c:v>443</c:v>
                </c:pt>
                <c:pt idx="64">
                  <c:v>444</c:v>
                </c:pt>
                <c:pt idx="65">
                  <c:v>445</c:v>
                </c:pt>
                <c:pt idx="66">
                  <c:v>446</c:v>
                </c:pt>
                <c:pt idx="67">
                  <c:v>447</c:v>
                </c:pt>
                <c:pt idx="68">
                  <c:v>448</c:v>
                </c:pt>
                <c:pt idx="69">
                  <c:v>449</c:v>
                </c:pt>
                <c:pt idx="70">
                  <c:v>450</c:v>
                </c:pt>
                <c:pt idx="71">
                  <c:v>451</c:v>
                </c:pt>
                <c:pt idx="72">
                  <c:v>452</c:v>
                </c:pt>
                <c:pt idx="73">
                  <c:v>453</c:v>
                </c:pt>
                <c:pt idx="74">
                  <c:v>454</c:v>
                </c:pt>
                <c:pt idx="75">
                  <c:v>455</c:v>
                </c:pt>
                <c:pt idx="76">
                  <c:v>456</c:v>
                </c:pt>
                <c:pt idx="77">
                  <c:v>457</c:v>
                </c:pt>
                <c:pt idx="78">
                  <c:v>458</c:v>
                </c:pt>
                <c:pt idx="79">
                  <c:v>459</c:v>
                </c:pt>
                <c:pt idx="80">
                  <c:v>460</c:v>
                </c:pt>
                <c:pt idx="81">
                  <c:v>461</c:v>
                </c:pt>
                <c:pt idx="82">
                  <c:v>462</c:v>
                </c:pt>
                <c:pt idx="83">
                  <c:v>463</c:v>
                </c:pt>
                <c:pt idx="84">
                  <c:v>464</c:v>
                </c:pt>
                <c:pt idx="85">
                  <c:v>465</c:v>
                </c:pt>
                <c:pt idx="86">
                  <c:v>466</c:v>
                </c:pt>
                <c:pt idx="87">
                  <c:v>467</c:v>
                </c:pt>
                <c:pt idx="88">
                  <c:v>468</c:v>
                </c:pt>
                <c:pt idx="89">
                  <c:v>469</c:v>
                </c:pt>
                <c:pt idx="90">
                  <c:v>470</c:v>
                </c:pt>
                <c:pt idx="91">
                  <c:v>471</c:v>
                </c:pt>
                <c:pt idx="92">
                  <c:v>472</c:v>
                </c:pt>
                <c:pt idx="93">
                  <c:v>473</c:v>
                </c:pt>
                <c:pt idx="94">
                  <c:v>474</c:v>
                </c:pt>
                <c:pt idx="95">
                  <c:v>475</c:v>
                </c:pt>
                <c:pt idx="96">
                  <c:v>476</c:v>
                </c:pt>
                <c:pt idx="97">
                  <c:v>477</c:v>
                </c:pt>
                <c:pt idx="98">
                  <c:v>478</c:v>
                </c:pt>
                <c:pt idx="99">
                  <c:v>479</c:v>
                </c:pt>
                <c:pt idx="100">
                  <c:v>480</c:v>
                </c:pt>
                <c:pt idx="101">
                  <c:v>481</c:v>
                </c:pt>
                <c:pt idx="102">
                  <c:v>482</c:v>
                </c:pt>
                <c:pt idx="103">
                  <c:v>483</c:v>
                </c:pt>
                <c:pt idx="104">
                  <c:v>484</c:v>
                </c:pt>
                <c:pt idx="105">
                  <c:v>485</c:v>
                </c:pt>
                <c:pt idx="106">
                  <c:v>486</c:v>
                </c:pt>
                <c:pt idx="107">
                  <c:v>487</c:v>
                </c:pt>
                <c:pt idx="108">
                  <c:v>488</c:v>
                </c:pt>
                <c:pt idx="109">
                  <c:v>489</c:v>
                </c:pt>
                <c:pt idx="110">
                  <c:v>490</c:v>
                </c:pt>
                <c:pt idx="111">
                  <c:v>491</c:v>
                </c:pt>
                <c:pt idx="112">
                  <c:v>492</c:v>
                </c:pt>
                <c:pt idx="113">
                  <c:v>493</c:v>
                </c:pt>
                <c:pt idx="114">
                  <c:v>494</c:v>
                </c:pt>
                <c:pt idx="115">
                  <c:v>495</c:v>
                </c:pt>
                <c:pt idx="116">
                  <c:v>496</c:v>
                </c:pt>
                <c:pt idx="117">
                  <c:v>497</c:v>
                </c:pt>
                <c:pt idx="118">
                  <c:v>498</c:v>
                </c:pt>
                <c:pt idx="119">
                  <c:v>499</c:v>
                </c:pt>
                <c:pt idx="120">
                  <c:v>500</c:v>
                </c:pt>
                <c:pt idx="121">
                  <c:v>501</c:v>
                </c:pt>
                <c:pt idx="122">
                  <c:v>502</c:v>
                </c:pt>
                <c:pt idx="123">
                  <c:v>503</c:v>
                </c:pt>
                <c:pt idx="124">
                  <c:v>504</c:v>
                </c:pt>
                <c:pt idx="125">
                  <c:v>505</c:v>
                </c:pt>
                <c:pt idx="126">
                  <c:v>506</c:v>
                </c:pt>
                <c:pt idx="127">
                  <c:v>507</c:v>
                </c:pt>
                <c:pt idx="128">
                  <c:v>508</c:v>
                </c:pt>
                <c:pt idx="129">
                  <c:v>509</c:v>
                </c:pt>
                <c:pt idx="130">
                  <c:v>510</c:v>
                </c:pt>
                <c:pt idx="131">
                  <c:v>511</c:v>
                </c:pt>
                <c:pt idx="132">
                  <c:v>512</c:v>
                </c:pt>
                <c:pt idx="133">
                  <c:v>513</c:v>
                </c:pt>
                <c:pt idx="134">
                  <c:v>514</c:v>
                </c:pt>
                <c:pt idx="135">
                  <c:v>515</c:v>
                </c:pt>
                <c:pt idx="136">
                  <c:v>516</c:v>
                </c:pt>
                <c:pt idx="137">
                  <c:v>517</c:v>
                </c:pt>
                <c:pt idx="138">
                  <c:v>518</c:v>
                </c:pt>
                <c:pt idx="139">
                  <c:v>519</c:v>
                </c:pt>
                <c:pt idx="140">
                  <c:v>520</c:v>
                </c:pt>
                <c:pt idx="141">
                  <c:v>521</c:v>
                </c:pt>
                <c:pt idx="142">
                  <c:v>522</c:v>
                </c:pt>
                <c:pt idx="143">
                  <c:v>523</c:v>
                </c:pt>
                <c:pt idx="144">
                  <c:v>524</c:v>
                </c:pt>
                <c:pt idx="145">
                  <c:v>525</c:v>
                </c:pt>
                <c:pt idx="146">
                  <c:v>526</c:v>
                </c:pt>
                <c:pt idx="147">
                  <c:v>527</c:v>
                </c:pt>
                <c:pt idx="148">
                  <c:v>528</c:v>
                </c:pt>
                <c:pt idx="149">
                  <c:v>529</c:v>
                </c:pt>
                <c:pt idx="150">
                  <c:v>530</c:v>
                </c:pt>
                <c:pt idx="151">
                  <c:v>531</c:v>
                </c:pt>
                <c:pt idx="152">
                  <c:v>532</c:v>
                </c:pt>
                <c:pt idx="153">
                  <c:v>533</c:v>
                </c:pt>
                <c:pt idx="154">
                  <c:v>534</c:v>
                </c:pt>
                <c:pt idx="155">
                  <c:v>535</c:v>
                </c:pt>
                <c:pt idx="156">
                  <c:v>536</c:v>
                </c:pt>
                <c:pt idx="157">
                  <c:v>537</c:v>
                </c:pt>
                <c:pt idx="158">
                  <c:v>538</c:v>
                </c:pt>
                <c:pt idx="159">
                  <c:v>539</c:v>
                </c:pt>
                <c:pt idx="160">
                  <c:v>540</c:v>
                </c:pt>
                <c:pt idx="161">
                  <c:v>541</c:v>
                </c:pt>
                <c:pt idx="162">
                  <c:v>542</c:v>
                </c:pt>
                <c:pt idx="163">
                  <c:v>543</c:v>
                </c:pt>
                <c:pt idx="164">
                  <c:v>544</c:v>
                </c:pt>
                <c:pt idx="165">
                  <c:v>545</c:v>
                </c:pt>
                <c:pt idx="166">
                  <c:v>546</c:v>
                </c:pt>
                <c:pt idx="167">
                  <c:v>547</c:v>
                </c:pt>
                <c:pt idx="168">
                  <c:v>548</c:v>
                </c:pt>
                <c:pt idx="169">
                  <c:v>549</c:v>
                </c:pt>
                <c:pt idx="170">
                  <c:v>550</c:v>
                </c:pt>
                <c:pt idx="171">
                  <c:v>551</c:v>
                </c:pt>
                <c:pt idx="172">
                  <c:v>552</c:v>
                </c:pt>
                <c:pt idx="173">
                  <c:v>553</c:v>
                </c:pt>
                <c:pt idx="174">
                  <c:v>554</c:v>
                </c:pt>
                <c:pt idx="175">
                  <c:v>555</c:v>
                </c:pt>
                <c:pt idx="176">
                  <c:v>556</c:v>
                </c:pt>
                <c:pt idx="177">
                  <c:v>557</c:v>
                </c:pt>
                <c:pt idx="178">
                  <c:v>558</c:v>
                </c:pt>
                <c:pt idx="179">
                  <c:v>559</c:v>
                </c:pt>
                <c:pt idx="180">
                  <c:v>560</c:v>
                </c:pt>
                <c:pt idx="181">
                  <c:v>561</c:v>
                </c:pt>
                <c:pt idx="182">
                  <c:v>562</c:v>
                </c:pt>
                <c:pt idx="183">
                  <c:v>563</c:v>
                </c:pt>
                <c:pt idx="184">
                  <c:v>564</c:v>
                </c:pt>
                <c:pt idx="185">
                  <c:v>565</c:v>
                </c:pt>
                <c:pt idx="186">
                  <c:v>566</c:v>
                </c:pt>
                <c:pt idx="187">
                  <c:v>567</c:v>
                </c:pt>
                <c:pt idx="188">
                  <c:v>568</c:v>
                </c:pt>
                <c:pt idx="189">
                  <c:v>569</c:v>
                </c:pt>
                <c:pt idx="190">
                  <c:v>570</c:v>
                </c:pt>
                <c:pt idx="191">
                  <c:v>571</c:v>
                </c:pt>
                <c:pt idx="192">
                  <c:v>572</c:v>
                </c:pt>
                <c:pt idx="193">
                  <c:v>573</c:v>
                </c:pt>
                <c:pt idx="194">
                  <c:v>574</c:v>
                </c:pt>
                <c:pt idx="195">
                  <c:v>575</c:v>
                </c:pt>
                <c:pt idx="196">
                  <c:v>576</c:v>
                </c:pt>
                <c:pt idx="197">
                  <c:v>577</c:v>
                </c:pt>
                <c:pt idx="198">
                  <c:v>578</c:v>
                </c:pt>
                <c:pt idx="199">
                  <c:v>579</c:v>
                </c:pt>
                <c:pt idx="200">
                  <c:v>580</c:v>
                </c:pt>
                <c:pt idx="201">
                  <c:v>581</c:v>
                </c:pt>
                <c:pt idx="202">
                  <c:v>582</c:v>
                </c:pt>
                <c:pt idx="203">
                  <c:v>583</c:v>
                </c:pt>
                <c:pt idx="204">
                  <c:v>584</c:v>
                </c:pt>
                <c:pt idx="205">
                  <c:v>585</c:v>
                </c:pt>
                <c:pt idx="206">
                  <c:v>586</c:v>
                </c:pt>
                <c:pt idx="207">
                  <c:v>587</c:v>
                </c:pt>
                <c:pt idx="208">
                  <c:v>588</c:v>
                </c:pt>
                <c:pt idx="209">
                  <c:v>589</c:v>
                </c:pt>
                <c:pt idx="210">
                  <c:v>590</c:v>
                </c:pt>
                <c:pt idx="211">
                  <c:v>591</c:v>
                </c:pt>
                <c:pt idx="212">
                  <c:v>592</c:v>
                </c:pt>
                <c:pt idx="213">
                  <c:v>593</c:v>
                </c:pt>
                <c:pt idx="214">
                  <c:v>594</c:v>
                </c:pt>
                <c:pt idx="215">
                  <c:v>595</c:v>
                </c:pt>
                <c:pt idx="216">
                  <c:v>596</c:v>
                </c:pt>
                <c:pt idx="217">
                  <c:v>597</c:v>
                </c:pt>
                <c:pt idx="218">
                  <c:v>598</c:v>
                </c:pt>
                <c:pt idx="219">
                  <c:v>599</c:v>
                </c:pt>
                <c:pt idx="220">
                  <c:v>600</c:v>
                </c:pt>
                <c:pt idx="221">
                  <c:v>601</c:v>
                </c:pt>
                <c:pt idx="222">
                  <c:v>602</c:v>
                </c:pt>
                <c:pt idx="223">
                  <c:v>603</c:v>
                </c:pt>
                <c:pt idx="224">
                  <c:v>604</c:v>
                </c:pt>
                <c:pt idx="225">
                  <c:v>605</c:v>
                </c:pt>
                <c:pt idx="226">
                  <c:v>606</c:v>
                </c:pt>
                <c:pt idx="227">
                  <c:v>607</c:v>
                </c:pt>
                <c:pt idx="228">
                  <c:v>608</c:v>
                </c:pt>
                <c:pt idx="229">
                  <c:v>609</c:v>
                </c:pt>
                <c:pt idx="230">
                  <c:v>610</c:v>
                </c:pt>
                <c:pt idx="231">
                  <c:v>611</c:v>
                </c:pt>
                <c:pt idx="232">
                  <c:v>612</c:v>
                </c:pt>
                <c:pt idx="233">
                  <c:v>613</c:v>
                </c:pt>
                <c:pt idx="234">
                  <c:v>614</c:v>
                </c:pt>
                <c:pt idx="235">
                  <c:v>615</c:v>
                </c:pt>
                <c:pt idx="236">
                  <c:v>616</c:v>
                </c:pt>
                <c:pt idx="237">
                  <c:v>617</c:v>
                </c:pt>
                <c:pt idx="238">
                  <c:v>618</c:v>
                </c:pt>
                <c:pt idx="239">
                  <c:v>619</c:v>
                </c:pt>
                <c:pt idx="240">
                  <c:v>620</c:v>
                </c:pt>
                <c:pt idx="241">
                  <c:v>621</c:v>
                </c:pt>
                <c:pt idx="242">
                  <c:v>622</c:v>
                </c:pt>
                <c:pt idx="243">
                  <c:v>623</c:v>
                </c:pt>
                <c:pt idx="244">
                  <c:v>624</c:v>
                </c:pt>
                <c:pt idx="245">
                  <c:v>625</c:v>
                </c:pt>
                <c:pt idx="246">
                  <c:v>626</c:v>
                </c:pt>
                <c:pt idx="247">
                  <c:v>627</c:v>
                </c:pt>
                <c:pt idx="248">
                  <c:v>628</c:v>
                </c:pt>
                <c:pt idx="249">
                  <c:v>629</c:v>
                </c:pt>
                <c:pt idx="250">
                  <c:v>630</c:v>
                </c:pt>
                <c:pt idx="251">
                  <c:v>631</c:v>
                </c:pt>
                <c:pt idx="252">
                  <c:v>632</c:v>
                </c:pt>
                <c:pt idx="253">
                  <c:v>633</c:v>
                </c:pt>
                <c:pt idx="254">
                  <c:v>634</c:v>
                </c:pt>
                <c:pt idx="255">
                  <c:v>635</c:v>
                </c:pt>
                <c:pt idx="256">
                  <c:v>636</c:v>
                </c:pt>
                <c:pt idx="257">
                  <c:v>637</c:v>
                </c:pt>
                <c:pt idx="258">
                  <c:v>638</c:v>
                </c:pt>
                <c:pt idx="259">
                  <c:v>639</c:v>
                </c:pt>
                <c:pt idx="260">
                  <c:v>640</c:v>
                </c:pt>
                <c:pt idx="261">
                  <c:v>641</c:v>
                </c:pt>
                <c:pt idx="262">
                  <c:v>642</c:v>
                </c:pt>
                <c:pt idx="263">
                  <c:v>643</c:v>
                </c:pt>
                <c:pt idx="264">
                  <c:v>644</c:v>
                </c:pt>
                <c:pt idx="265">
                  <c:v>645</c:v>
                </c:pt>
                <c:pt idx="266">
                  <c:v>646</c:v>
                </c:pt>
                <c:pt idx="267">
                  <c:v>647</c:v>
                </c:pt>
                <c:pt idx="268">
                  <c:v>648</c:v>
                </c:pt>
                <c:pt idx="269">
                  <c:v>649</c:v>
                </c:pt>
                <c:pt idx="270">
                  <c:v>650</c:v>
                </c:pt>
                <c:pt idx="271">
                  <c:v>651</c:v>
                </c:pt>
                <c:pt idx="272">
                  <c:v>652</c:v>
                </c:pt>
                <c:pt idx="273">
                  <c:v>653</c:v>
                </c:pt>
                <c:pt idx="274">
                  <c:v>654</c:v>
                </c:pt>
                <c:pt idx="275">
                  <c:v>655</c:v>
                </c:pt>
                <c:pt idx="276">
                  <c:v>656</c:v>
                </c:pt>
                <c:pt idx="277">
                  <c:v>657</c:v>
                </c:pt>
                <c:pt idx="278">
                  <c:v>658</c:v>
                </c:pt>
                <c:pt idx="279">
                  <c:v>659</c:v>
                </c:pt>
                <c:pt idx="280">
                  <c:v>660</c:v>
                </c:pt>
                <c:pt idx="281">
                  <c:v>661</c:v>
                </c:pt>
                <c:pt idx="282">
                  <c:v>662</c:v>
                </c:pt>
                <c:pt idx="283">
                  <c:v>663</c:v>
                </c:pt>
                <c:pt idx="284">
                  <c:v>664</c:v>
                </c:pt>
                <c:pt idx="285">
                  <c:v>665</c:v>
                </c:pt>
                <c:pt idx="286">
                  <c:v>666</c:v>
                </c:pt>
                <c:pt idx="287">
                  <c:v>667</c:v>
                </c:pt>
                <c:pt idx="288">
                  <c:v>668</c:v>
                </c:pt>
                <c:pt idx="289">
                  <c:v>669</c:v>
                </c:pt>
                <c:pt idx="290">
                  <c:v>670</c:v>
                </c:pt>
                <c:pt idx="291">
                  <c:v>671</c:v>
                </c:pt>
                <c:pt idx="292">
                  <c:v>672</c:v>
                </c:pt>
                <c:pt idx="293">
                  <c:v>673</c:v>
                </c:pt>
                <c:pt idx="294">
                  <c:v>674</c:v>
                </c:pt>
                <c:pt idx="295">
                  <c:v>675</c:v>
                </c:pt>
                <c:pt idx="296">
                  <c:v>676</c:v>
                </c:pt>
                <c:pt idx="297">
                  <c:v>677</c:v>
                </c:pt>
                <c:pt idx="298">
                  <c:v>678</c:v>
                </c:pt>
                <c:pt idx="299">
                  <c:v>679</c:v>
                </c:pt>
                <c:pt idx="300">
                  <c:v>680</c:v>
                </c:pt>
                <c:pt idx="301">
                  <c:v>681</c:v>
                </c:pt>
                <c:pt idx="302">
                  <c:v>682</c:v>
                </c:pt>
                <c:pt idx="303">
                  <c:v>683</c:v>
                </c:pt>
                <c:pt idx="304">
                  <c:v>684</c:v>
                </c:pt>
                <c:pt idx="305">
                  <c:v>685</c:v>
                </c:pt>
                <c:pt idx="306">
                  <c:v>686</c:v>
                </c:pt>
                <c:pt idx="307">
                  <c:v>687</c:v>
                </c:pt>
                <c:pt idx="308">
                  <c:v>688</c:v>
                </c:pt>
                <c:pt idx="309">
                  <c:v>689</c:v>
                </c:pt>
                <c:pt idx="310">
                  <c:v>690</c:v>
                </c:pt>
                <c:pt idx="311">
                  <c:v>691</c:v>
                </c:pt>
                <c:pt idx="312">
                  <c:v>692</c:v>
                </c:pt>
                <c:pt idx="313">
                  <c:v>693</c:v>
                </c:pt>
                <c:pt idx="314">
                  <c:v>694</c:v>
                </c:pt>
                <c:pt idx="315">
                  <c:v>695</c:v>
                </c:pt>
                <c:pt idx="316">
                  <c:v>696</c:v>
                </c:pt>
                <c:pt idx="317">
                  <c:v>697</c:v>
                </c:pt>
                <c:pt idx="318">
                  <c:v>698</c:v>
                </c:pt>
                <c:pt idx="319">
                  <c:v>699</c:v>
                </c:pt>
                <c:pt idx="320">
                  <c:v>700</c:v>
                </c:pt>
                <c:pt idx="321">
                  <c:v>701</c:v>
                </c:pt>
                <c:pt idx="322">
                  <c:v>702</c:v>
                </c:pt>
                <c:pt idx="323">
                  <c:v>703</c:v>
                </c:pt>
                <c:pt idx="324">
                  <c:v>704</c:v>
                </c:pt>
                <c:pt idx="325">
                  <c:v>705</c:v>
                </c:pt>
                <c:pt idx="326">
                  <c:v>706</c:v>
                </c:pt>
                <c:pt idx="327">
                  <c:v>707</c:v>
                </c:pt>
                <c:pt idx="328">
                  <c:v>708</c:v>
                </c:pt>
                <c:pt idx="329">
                  <c:v>709</c:v>
                </c:pt>
                <c:pt idx="330">
                  <c:v>710</c:v>
                </c:pt>
                <c:pt idx="331">
                  <c:v>711</c:v>
                </c:pt>
                <c:pt idx="332">
                  <c:v>712</c:v>
                </c:pt>
                <c:pt idx="333">
                  <c:v>713</c:v>
                </c:pt>
                <c:pt idx="334">
                  <c:v>714</c:v>
                </c:pt>
                <c:pt idx="335">
                  <c:v>715</c:v>
                </c:pt>
                <c:pt idx="336">
                  <c:v>716</c:v>
                </c:pt>
                <c:pt idx="337">
                  <c:v>717</c:v>
                </c:pt>
                <c:pt idx="338">
                  <c:v>718</c:v>
                </c:pt>
                <c:pt idx="339">
                  <c:v>719</c:v>
                </c:pt>
                <c:pt idx="340">
                  <c:v>720</c:v>
                </c:pt>
                <c:pt idx="341">
                  <c:v>721</c:v>
                </c:pt>
                <c:pt idx="342">
                  <c:v>722</c:v>
                </c:pt>
                <c:pt idx="343">
                  <c:v>723</c:v>
                </c:pt>
                <c:pt idx="344">
                  <c:v>724</c:v>
                </c:pt>
                <c:pt idx="345">
                  <c:v>725</c:v>
                </c:pt>
                <c:pt idx="346">
                  <c:v>726</c:v>
                </c:pt>
                <c:pt idx="347">
                  <c:v>727</c:v>
                </c:pt>
                <c:pt idx="348">
                  <c:v>728</c:v>
                </c:pt>
                <c:pt idx="349">
                  <c:v>729</c:v>
                </c:pt>
                <c:pt idx="350">
                  <c:v>730</c:v>
                </c:pt>
                <c:pt idx="351">
                  <c:v>731</c:v>
                </c:pt>
                <c:pt idx="352">
                  <c:v>732</c:v>
                </c:pt>
                <c:pt idx="353">
                  <c:v>733</c:v>
                </c:pt>
                <c:pt idx="354">
                  <c:v>734</c:v>
                </c:pt>
                <c:pt idx="355">
                  <c:v>735</c:v>
                </c:pt>
                <c:pt idx="356">
                  <c:v>736</c:v>
                </c:pt>
                <c:pt idx="357">
                  <c:v>737</c:v>
                </c:pt>
                <c:pt idx="358">
                  <c:v>738</c:v>
                </c:pt>
                <c:pt idx="359">
                  <c:v>739</c:v>
                </c:pt>
              </c:numCache>
            </c:numRef>
          </c:cat>
          <c:val>
            <c:numRef>
              <c:f>Feuil1!$B$24:$MW$24</c:f>
              <c:numCache>
                <c:formatCode>General</c:formatCode>
                <c:ptCount val="360"/>
                <c:pt idx="0">
                  <c:v>7.2500000000000004E-3</c:v>
                </c:pt>
                <c:pt idx="1">
                  <c:v>4.3400000000000001E-3</c:v>
                </c:pt>
                <c:pt idx="2">
                  <c:v>7.7499999999999999E-3</c:v>
                </c:pt>
                <c:pt idx="3">
                  <c:v>8.2400000000000008E-3</c:v>
                </c:pt>
                <c:pt idx="4">
                  <c:v>3.5400000000000002E-3</c:v>
                </c:pt>
                <c:pt idx="5">
                  <c:v>4.79E-3</c:v>
                </c:pt>
                <c:pt idx="6">
                  <c:v>4.1900000000000001E-3</c:v>
                </c:pt>
                <c:pt idx="7">
                  <c:v>4.7099999999999998E-3</c:v>
                </c:pt>
                <c:pt idx="8">
                  <c:v>3.4299999999999999E-3</c:v>
                </c:pt>
                <c:pt idx="9">
                  <c:v>5.0899999999999999E-3</c:v>
                </c:pt>
                <c:pt idx="10">
                  <c:v>5.5900000000000004E-3</c:v>
                </c:pt>
                <c:pt idx="11">
                  <c:v>5.3299999999999997E-3</c:v>
                </c:pt>
                <c:pt idx="12">
                  <c:v>5.47E-3</c:v>
                </c:pt>
                <c:pt idx="13">
                  <c:v>6.3600000000000002E-3</c:v>
                </c:pt>
                <c:pt idx="14">
                  <c:v>7.0200000000000002E-3</c:v>
                </c:pt>
                <c:pt idx="15">
                  <c:v>1.0160000000000001E-2</c:v>
                </c:pt>
                <c:pt idx="16">
                  <c:v>2.8999999999999998E-3</c:v>
                </c:pt>
                <c:pt idx="17">
                  <c:v>9.6200000000000001E-3</c:v>
                </c:pt>
                <c:pt idx="18">
                  <c:v>4.3800000000000002E-3</c:v>
                </c:pt>
                <c:pt idx="19">
                  <c:v>5.8999999999999999E-3</c:v>
                </c:pt>
                <c:pt idx="20">
                  <c:v>8.4600000000000005E-3</c:v>
                </c:pt>
                <c:pt idx="21">
                  <c:v>7.9500000000000005E-3</c:v>
                </c:pt>
                <c:pt idx="22">
                  <c:v>9.6399999999999993E-3</c:v>
                </c:pt>
                <c:pt idx="23">
                  <c:v>9.0500000000000008E-3</c:v>
                </c:pt>
                <c:pt idx="24">
                  <c:v>8.6E-3</c:v>
                </c:pt>
                <c:pt idx="25">
                  <c:v>8.1099999999999992E-3</c:v>
                </c:pt>
                <c:pt idx="26">
                  <c:v>1.0789999999999999E-2</c:v>
                </c:pt>
                <c:pt idx="27">
                  <c:v>7.4700000000000001E-3</c:v>
                </c:pt>
                <c:pt idx="28">
                  <c:v>7.6E-3</c:v>
                </c:pt>
                <c:pt idx="29">
                  <c:v>9.2200000000000008E-3</c:v>
                </c:pt>
                <c:pt idx="30">
                  <c:v>3.47E-3</c:v>
                </c:pt>
                <c:pt idx="31">
                  <c:v>3.6600000000000001E-3</c:v>
                </c:pt>
                <c:pt idx="32">
                  <c:v>7.9500000000000005E-3</c:v>
                </c:pt>
                <c:pt idx="33">
                  <c:v>9.1900000000000003E-3</c:v>
                </c:pt>
                <c:pt idx="34">
                  <c:v>1.3679999999999999E-2</c:v>
                </c:pt>
                <c:pt idx="35">
                  <c:v>3.47E-3</c:v>
                </c:pt>
                <c:pt idx="36">
                  <c:v>5.5500000000000002E-3</c:v>
                </c:pt>
                <c:pt idx="37">
                  <c:v>8.1600000000000006E-3</c:v>
                </c:pt>
                <c:pt idx="38">
                  <c:v>8.8299999999999993E-3</c:v>
                </c:pt>
                <c:pt idx="39">
                  <c:v>1.1800000000000001E-3</c:v>
                </c:pt>
                <c:pt idx="40">
                  <c:v>6.2300000000000003E-3</c:v>
                </c:pt>
                <c:pt idx="41">
                  <c:v>7.0499999999999998E-3</c:v>
                </c:pt>
                <c:pt idx="42">
                  <c:v>1.4959999999999999E-2</c:v>
                </c:pt>
                <c:pt idx="43">
                  <c:v>6.3600000000000002E-3</c:v>
                </c:pt>
                <c:pt idx="44">
                  <c:v>2.47E-3</c:v>
                </c:pt>
                <c:pt idx="45">
                  <c:v>5.79E-3</c:v>
                </c:pt>
                <c:pt idx="46">
                  <c:v>8.2000000000000007E-3</c:v>
                </c:pt>
                <c:pt idx="47">
                  <c:v>9.7000000000000003E-3</c:v>
                </c:pt>
                <c:pt idx="48">
                  <c:v>5.5799999999999999E-3</c:v>
                </c:pt>
                <c:pt idx="49">
                  <c:v>7.45E-3</c:v>
                </c:pt>
                <c:pt idx="50">
                  <c:v>1.0699999999999999E-2</c:v>
                </c:pt>
                <c:pt idx="51">
                  <c:v>6.0099999999999997E-3</c:v>
                </c:pt>
                <c:pt idx="52">
                  <c:v>5.3600000000000002E-3</c:v>
                </c:pt>
                <c:pt idx="53">
                  <c:v>4.7499999999999999E-3</c:v>
                </c:pt>
                <c:pt idx="54">
                  <c:v>5.4000000000000003E-3</c:v>
                </c:pt>
                <c:pt idx="55">
                  <c:v>8.6800000000000002E-3</c:v>
                </c:pt>
                <c:pt idx="56">
                  <c:v>7.0899999999999999E-3</c:v>
                </c:pt>
                <c:pt idx="57">
                  <c:v>1.065E-2</c:v>
                </c:pt>
                <c:pt idx="58">
                  <c:v>4.6100000000000004E-3</c:v>
                </c:pt>
                <c:pt idx="59">
                  <c:v>6.9100000000000003E-3</c:v>
                </c:pt>
                <c:pt idx="60">
                  <c:v>5.6499999999999996E-3</c:v>
                </c:pt>
                <c:pt idx="61">
                  <c:v>7.6499999999999997E-3</c:v>
                </c:pt>
                <c:pt idx="62">
                  <c:v>9.3399999999999993E-3</c:v>
                </c:pt>
                <c:pt idx="63">
                  <c:v>2.7599999999999999E-3</c:v>
                </c:pt>
                <c:pt idx="64">
                  <c:v>5.3800000000000002E-3</c:v>
                </c:pt>
                <c:pt idx="65">
                  <c:v>7.0499999999999998E-3</c:v>
                </c:pt>
                <c:pt idx="66">
                  <c:v>7.9900000000000006E-3</c:v>
                </c:pt>
                <c:pt idx="67">
                  <c:v>7.2199999999999999E-3</c:v>
                </c:pt>
                <c:pt idx="68">
                  <c:v>1.1769999999999999E-2</c:v>
                </c:pt>
                <c:pt idx="69">
                  <c:v>1.37E-2</c:v>
                </c:pt>
                <c:pt idx="70">
                  <c:v>1.0800000000000001E-2</c:v>
                </c:pt>
                <c:pt idx="71">
                  <c:v>9.3299999999999998E-3</c:v>
                </c:pt>
                <c:pt idx="72">
                  <c:v>0.01</c:v>
                </c:pt>
                <c:pt idx="73">
                  <c:v>1.008E-2</c:v>
                </c:pt>
                <c:pt idx="74">
                  <c:v>1.0749999999999999E-2</c:v>
                </c:pt>
                <c:pt idx="75">
                  <c:v>1.034E-2</c:v>
                </c:pt>
                <c:pt idx="76">
                  <c:v>1.0290000000000001E-2</c:v>
                </c:pt>
                <c:pt idx="77">
                  <c:v>1.486E-2</c:v>
                </c:pt>
                <c:pt idx="78">
                  <c:v>1.2070000000000001E-2</c:v>
                </c:pt>
                <c:pt idx="79">
                  <c:v>1.6480000000000002E-2</c:v>
                </c:pt>
                <c:pt idx="80">
                  <c:v>1.299E-2</c:v>
                </c:pt>
                <c:pt idx="81">
                  <c:v>1.222E-2</c:v>
                </c:pt>
                <c:pt idx="82">
                  <c:v>1.636E-2</c:v>
                </c:pt>
                <c:pt idx="83">
                  <c:v>1.43E-2</c:v>
                </c:pt>
                <c:pt idx="84">
                  <c:v>1.004E-2</c:v>
                </c:pt>
                <c:pt idx="85">
                  <c:v>1.3860000000000001E-2</c:v>
                </c:pt>
                <c:pt idx="86">
                  <c:v>1.678E-2</c:v>
                </c:pt>
                <c:pt idx="87">
                  <c:v>1.507E-2</c:v>
                </c:pt>
                <c:pt idx="88">
                  <c:v>1.6990000000000002E-2</c:v>
                </c:pt>
                <c:pt idx="89">
                  <c:v>1.9630000000000002E-2</c:v>
                </c:pt>
                <c:pt idx="90">
                  <c:v>1.968E-2</c:v>
                </c:pt>
                <c:pt idx="91">
                  <c:v>1.8759999999999999E-2</c:v>
                </c:pt>
                <c:pt idx="92">
                  <c:v>1.9199999999999998E-2</c:v>
                </c:pt>
                <c:pt idx="93">
                  <c:v>1.8290000000000001E-2</c:v>
                </c:pt>
                <c:pt idx="94">
                  <c:v>2.1780000000000001E-2</c:v>
                </c:pt>
                <c:pt idx="95">
                  <c:v>1.763E-2</c:v>
                </c:pt>
                <c:pt idx="96">
                  <c:v>1.6449999999999999E-2</c:v>
                </c:pt>
                <c:pt idx="97">
                  <c:v>2.061E-2</c:v>
                </c:pt>
                <c:pt idx="98">
                  <c:v>1.6580000000000001E-2</c:v>
                </c:pt>
                <c:pt idx="99">
                  <c:v>1.8380000000000001E-2</c:v>
                </c:pt>
                <c:pt idx="100">
                  <c:v>2.0539999999999999E-2</c:v>
                </c:pt>
                <c:pt idx="101">
                  <c:v>1.883E-2</c:v>
                </c:pt>
                <c:pt idx="102">
                  <c:v>2.155E-2</c:v>
                </c:pt>
                <c:pt idx="103">
                  <c:v>1.6959999999999999E-2</c:v>
                </c:pt>
                <c:pt idx="104">
                  <c:v>1.737E-2</c:v>
                </c:pt>
                <c:pt idx="105">
                  <c:v>1.163E-2</c:v>
                </c:pt>
                <c:pt idx="106">
                  <c:v>1.5949999999999999E-2</c:v>
                </c:pt>
                <c:pt idx="107">
                  <c:v>1.46E-2</c:v>
                </c:pt>
                <c:pt idx="108">
                  <c:v>1.6029999999999999E-2</c:v>
                </c:pt>
                <c:pt idx="109">
                  <c:v>1.5859999999999999E-2</c:v>
                </c:pt>
                <c:pt idx="110">
                  <c:v>1.5180000000000001E-2</c:v>
                </c:pt>
                <c:pt idx="111">
                  <c:v>9.7800000000000005E-3</c:v>
                </c:pt>
                <c:pt idx="112">
                  <c:v>1.5949999999999999E-2</c:v>
                </c:pt>
                <c:pt idx="113">
                  <c:v>1.3469999999999999E-2</c:v>
                </c:pt>
                <c:pt idx="114">
                  <c:v>1.5820000000000001E-2</c:v>
                </c:pt>
                <c:pt idx="115">
                  <c:v>1.5270000000000001E-2</c:v>
                </c:pt>
                <c:pt idx="116">
                  <c:v>2.0760000000000001E-2</c:v>
                </c:pt>
                <c:pt idx="117">
                  <c:v>1.6070000000000001E-2</c:v>
                </c:pt>
                <c:pt idx="118">
                  <c:v>1.4019999999999999E-2</c:v>
                </c:pt>
                <c:pt idx="119">
                  <c:v>1.494E-2</c:v>
                </c:pt>
                <c:pt idx="120">
                  <c:v>1.5299999999999999E-2</c:v>
                </c:pt>
                <c:pt idx="121">
                  <c:v>1.609E-2</c:v>
                </c:pt>
                <c:pt idx="122">
                  <c:v>1.426E-2</c:v>
                </c:pt>
                <c:pt idx="123">
                  <c:v>1.7680000000000001E-2</c:v>
                </c:pt>
                <c:pt idx="124">
                  <c:v>1.383E-2</c:v>
                </c:pt>
                <c:pt idx="125">
                  <c:v>1.5679999999999999E-2</c:v>
                </c:pt>
                <c:pt idx="126">
                  <c:v>1.076E-2</c:v>
                </c:pt>
                <c:pt idx="127">
                  <c:v>1.248E-2</c:v>
                </c:pt>
                <c:pt idx="128">
                  <c:v>1.2789999999999999E-2</c:v>
                </c:pt>
                <c:pt idx="129">
                  <c:v>1.38E-2</c:v>
                </c:pt>
                <c:pt idx="130">
                  <c:v>1.2800000000000001E-2</c:v>
                </c:pt>
                <c:pt idx="131">
                  <c:v>1.3849999999999999E-2</c:v>
                </c:pt>
                <c:pt idx="132">
                  <c:v>1.494E-2</c:v>
                </c:pt>
                <c:pt idx="133">
                  <c:v>1.1469999999999999E-2</c:v>
                </c:pt>
                <c:pt idx="134">
                  <c:v>1.2579999999999999E-2</c:v>
                </c:pt>
                <c:pt idx="135">
                  <c:v>1.311E-2</c:v>
                </c:pt>
                <c:pt idx="136">
                  <c:v>7.3699999999999998E-3</c:v>
                </c:pt>
                <c:pt idx="137">
                  <c:v>9.5700000000000004E-3</c:v>
                </c:pt>
                <c:pt idx="138">
                  <c:v>1.2109999999999999E-2</c:v>
                </c:pt>
                <c:pt idx="139">
                  <c:v>1.2460000000000001E-2</c:v>
                </c:pt>
                <c:pt idx="140">
                  <c:v>9.6100000000000005E-3</c:v>
                </c:pt>
                <c:pt idx="141">
                  <c:v>1.3339999999999999E-2</c:v>
                </c:pt>
                <c:pt idx="142">
                  <c:v>1.3299999999999999E-2</c:v>
                </c:pt>
                <c:pt idx="143">
                  <c:v>1.3350000000000001E-2</c:v>
                </c:pt>
                <c:pt idx="144">
                  <c:v>1.4590000000000001E-2</c:v>
                </c:pt>
                <c:pt idx="145">
                  <c:v>1.3220000000000001E-2</c:v>
                </c:pt>
                <c:pt idx="146">
                  <c:v>8.7100000000000007E-3</c:v>
                </c:pt>
                <c:pt idx="147">
                  <c:v>8.9599999999999992E-3</c:v>
                </c:pt>
                <c:pt idx="148">
                  <c:v>1.857E-2</c:v>
                </c:pt>
                <c:pt idx="149">
                  <c:v>5.4000000000000003E-3</c:v>
                </c:pt>
                <c:pt idx="150">
                  <c:v>1.6160000000000001E-2</c:v>
                </c:pt>
                <c:pt idx="151">
                  <c:v>1.1509999999999999E-2</c:v>
                </c:pt>
                <c:pt idx="152">
                  <c:v>1.435E-2</c:v>
                </c:pt>
                <c:pt idx="153">
                  <c:v>6.5700000000000003E-3</c:v>
                </c:pt>
                <c:pt idx="154">
                  <c:v>1.1480000000000001E-2</c:v>
                </c:pt>
                <c:pt idx="155">
                  <c:v>7.6299999999999996E-3</c:v>
                </c:pt>
                <c:pt idx="156">
                  <c:v>6.1999999999999998E-3</c:v>
                </c:pt>
                <c:pt idx="157">
                  <c:v>1.001E-2</c:v>
                </c:pt>
                <c:pt idx="158">
                  <c:v>1.209E-2</c:v>
                </c:pt>
                <c:pt idx="159">
                  <c:v>8.1899999999999994E-3</c:v>
                </c:pt>
                <c:pt idx="160">
                  <c:v>1.2880000000000001E-2</c:v>
                </c:pt>
                <c:pt idx="161">
                  <c:v>1.431E-2</c:v>
                </c:pt>
                <c:pt idx="162">
                  <c:v>1.6729999999999998E-2</c:v>
                </c:pt>
                <c:pt idx="163">
                  <c:v>9.0200000000000002E-3</c:v>
                </c:pt>
                <c:pt idx="164">
                  <c:v>1.4959999999999999E-2</c:v>
                </c:pt>
                <c:pt idx="165">
                  <c:v>1.41E-2</c:v>
                </c:pt>
                <c:pt idx="166">
                  <c:v>1.5389999999999999E-2</c:v>
                </c:pt>
                <c:pt idx="167">
                  <c:v>1.4420000000000001E-2</c:v>
                </c:pt>
                <c:pt idx="168">
                  <c:v>1.8849999999999999E-2</c:v>
                </c:pt>
                <c:pt idx="169">
                  <c:v>1.5389999999999999E-2</c:v>
                </c:pt>
                <c:pt idx="170">
                  <c:v>1.9539999999999998E-2</c:v>
                </c:pt>
                <c:pt idx="171">
                  <c:v>2.051E-2</c:v>
                </c:pt>
                <c:pt idx="172">
                  <c:v>2.1350000000000001E-2</c:v>
                </c:pt>
                <c:pt idx="173">
                  <c:v>2.283E-2</c:v>
                </c:pt>
                <c:pt idx="174">
                  <c:v>2.5479999999999999E-2</c:v>
                </c:pt>
                <c:pt idx="175">
                  <c:v>2.5510000000000001E-2</c:v>
                </c:pt>
                <c:pt idx="176">
                  <c:v>3.1600000000000003E-2</c:v>
                </c:pt>
                <c:pt idx="177">
                  <c:v>3.347E-2</c:v>
                </c:pt>
                <c:pt idx="178">
                  <c:v>3.32E-2</c:v>
                </c:pt>
                <c:pt idx="179">
                  <c:v>3.372E-2</c:v>
                </c:pt>
                <c:pt idx="180">
                  <c:v>3.4259999999999999E-2</c:v>
                </c:pt>
                <c:pt idx="181">
                  <c:v>3.4189999999999998E-2</c:v>
                </c:pt>
                <c:pt idx="182">
                  <c:v>3.524E-2</c:v>
                </c:pt>
                <c:pt idx="183">
                  <c:v>3.5110000000000002E-2</c:v>
                </c:pt>
                <c:pt idx="184">
                  <c:v>3.4639999999999997E-2</c:v>
                </c:pt>
                <c:pt idx="185">
                  <c:v>3.9609999999999999E-2</c:v>
                </c:pt>
                <c:pt idx="186">
                  <c:v>4.3430000000000003E-2</c:v>
                </c:pt>
                <c:pt idx="187">
                  <c:v>4.478E-2</c:v>
                </c:pt>
                <c:pt idx="188">
                  <c:v>4.326E-2</c:v>
                </c:pt>
                <c:pt idx="189">
                  <c:v>5.1119999999999999E-2</c:v>
                </c:pt>
                <c:pt idx="190">
                  <c:v>4.7629999999999999E-2</c:v>
                </c:pt>
                <c:pt idx="191">
                  <c:v>5.0770000000000003E-2</c:v>
                </c:pt>
                <c:pt idx="192">
                  <c:v>5.04E-2</c:v>
                </c:pt>
                <c:pt idx="193">
                  <c:v>5.8209999999999998E-2</c:v>
                </c:pt>
                <c:pt idx="194">
                  <c:v>6.1260000000000002E-2</c:v>
                </c:pt>
                <c:pt idx="195">
                  <c:v>6.4259999999999998E-2</c:v>
                </c:pt>
                <c:pt idx="196">
                  <c:v>6.3530000000000003E-2</c:v>
                </c:pt>
                <c:pt idx="197">
                  <c:v>6.93E-2</c:v>
                </c:pt>
                <c:pt idx="198">
                  <c:v>7.0720000000000005E-2</c:v>
                </c:pt>
                <c:pt idx="199">
                  <c:v>8.0530000000000004E-2</c:v>
                </c:pt>
                <c:pt idx="200">
                  <c:v>7.7990000000000004E-2</c:v>
                </c:pt>
                <c:pt idx="201">
                  <c:v>8.5620000000000002E-2</c:v>
                </c:pt>
                <c:pt idx="202">
                  <c:v>9.0999999999999998E-2</c:v>
                </c:pt>
                <c:pt idx="203">
                  <c:v>9.3030000000000002E-2</c:v>
                </c:pt>
                <c:pt idx="204">
                  <c:v>0.10811</c:v>
                </c:pt>
                <c:pt idx="205">
                  <c:v>0.11422</c:v>
                </c:pt>
                <c:pt idx="206">
                  <c:v>0.11728</c:v>
                </c:pt>
                <c:pt idx="207">
                  <c:v>0.13067999999999999</c:v>
                </c:pt>
                <c:pt idx="208">
                  <c:v>0.13786999999999999</c:v>
                </c:pt>
                <c:pt idx="209">
                  <c:v>0.14849999999999999</c:v>
                </c:pt>
                <c:pt idx="210">
                  <c:v>0.16435</c:v>
                </c:pt>
                <c:pt idx="211">
                  <c:v>0.17630000000000001</c:v>
                </c:pt>
                <c:pt idx="212">
                  <c:v>0.19106999999999999</c:v>
                </c:pt>
                <c:pt idx="213">
                  <c:v>0.20080999999999999</c:v>
                </c:pt>
                <c:pt idx="214">
                  <c:v>0.21443999999999999</c:v>
                </c:pt>
                <c:pt idx="215">
                  <c:v>0.22550000000000001</c:v>
                </c:pt>
                <c:pt idx="216">
                  <c:v>0.24840999999999999</c:v>
                </c:pt>
                <c:pt idx="217">
                  <c:v>0.26117000000000001</c:v>
                </c:pt>
                <c:pt idx="218">
                  <c:v>0.27950000000000003</c:v>
                </c:pt>
                <c:pt idx="219">
                  <c:v>0.29715999999999998</c:v>
                </c:pt>
                <c:pt idx="220">
                  <c:v>0.30984</c:v>
                </c:pt>
                <c:pt idx="221">
                  <c:v>0.33285999999999999</c:v>
                </c:pt>
                <c:pt idx="222">
                  <c:v>0.35110000000000002</c:v>
                </c:pt>
                <c:pt idx="223">
                  <c:v>0.36749999999999999</c:v>
                </c:pt>
                <c:pt idx="224">
                  <c:v>0.37952999999999998</c:v>
                </c:pt>
                <c:pt idx="225">
                  <c:v>0.39981</c:v>
                </c:pt>
                <c:pt idx="226">
                  <c:v>0.41352</c:v>
                </c:pt>
                <c:pt idx="227">
                  <c:v>0.43679000000000001</c:v>
                </c:pt>
                <c:pt idx="228">
                  <c:v>0.44961000000000001</c:v>
                </c:pt>
                <c:pt idx="229">
                  <c:v>0.4672</c:v>
                </c:pt>
                <c:pt idx="230">
                  <c:v>0.48270000000000002</c:v>
                </c:pt>
                <c:pt idx="231">
                  <c:v>0.49241000000000001</c:v>
                </c:pt>
                <c:pt idx="232">
                  <c:v>0.51332</c:v>
                </c:pt>
                <c:pt idx="233">
                  <c:v>0.52012000000000003</c:v>
                </c:pt>
                <c:pt idx="234">
                  <c:v>0.53452999999999995</c:v>
                </c:pt>
                <c:pt idx="235">
                  <c:v>0.54491000000000001</c:v>
                </c:pt>
                <c:pt idx="236">
                  <c:v>0.55603999999999998</c:v>
                </c:pt>
                <c:pt idx="237">
                  <c:v>0.55598000000000003</c:v>
                </c:pt>
                <c:pt idx="238">
                  <c:v>0.55774000000000001</c:v>
                </c:pt>
                <c:pt idx="239">
                  <c:v>0.56006999999999996</c:v>
                </c:pt>
                <c:pt idx="240">
                  <c:v>0.56771000000000005</c:v>
                </c:pt>
                <c:pt idx="241">
                  <c:v>0.56527000000000005</c:v>
                </c:pt>
                <c:pt idx="242">
                  <c:v>0.56169999999999998</c:v>
                </c:pt>
                <c:pt idx="243">
                  <c:v>0.56364999999999998</c:v>
                </c:pt>
                <c:pt idx="244">
                  <c:v>0.55784</c:v>
                </c:pt>
                <c:pt idx="245">
                  <c:v>0.54656000000000005</c:v>
                </c:pt>
                <c:pt idx="246">
                  <c:v>0.54179999999999995</c:v>
                </c:pt>
                <c:pt idx="247">
                  <c:v>0.53561000000000003</c:v>
                </c:pt>
                <c:pt idx="248">
                  <c:v>0.52561000000000002</c:v>
                </c:pt>
                <c:pt idx="249">
                  <c:v>0.51022999999999996</c:v>
                </c:pt>
                <c:pt idx="250">
                  <c:v>0.50524999999999998</c:v>
                </c:pt>
                <c:pt idx="251">
                  <c:v>0.48564000000000002</c:v>
                </c:pt>
                <c:pt idx="252">
                  <c:v>0.47344999999999998</c:v>
                </c:pt>
                <c:pt idx="253">
                  <c:v>0.45800000000000002</c:v>
                </c:pt>
                <c:pt idx="254">
                  <c:v>0.45344000000000001</c:v>
                </c:pt>
                <c:pt idx="255">
                  <c:v>0.43186000000000002</c:v>
                </c:pt>
                <c:pt idx="256">
                  <c:v>0.42220000000000002</c:v>
                </c:pt>
                <c:pt idx="257">
                  <c:v>0.40527000000000002</c:v>
                </c:pt>
                <c:pt idx="258">
                  <c:v>0.38966000000000001</c:v>
                </c:pt>
                <c:pt idx="259">
                  <c:v>0.37885000000000002</c:v>
                </c:pt>
                <c:pt idx="260">
                  <c:v>0.36259000000000002</c:v>
                </c:pt>
                <c:pt idx="261">
                  <c:v>0.35302</c:v>
                </c:pt>
                <c:pt idx="262">
                  <c:v>0.33866000000000002</c:v>
                </c:pt>
                <c:pt idx="263">
                  <c:v>0.33073999999999998</c:v>
                </c:pt>
                <c:pt idx="264">
                  <c:v>0.31701000000000001</c:v>
                </c:pt>
                <c:pt idx="265">
                  <c:v>0.30177999999999999</c:v>
                </c:pt>
                <c:pt idx="266">
                  <c:v>0.29407</c:v>
                </c:pt>
                <c:pt idx="267">
                  <c:v>0.28483000000000003</c:v>
                </c:pt>
                <c:pt idx="268">
                  <c:v>0.28097</c:v>
                </c:pt>
                <c:pt idx="269">
                  <c:v>0.27139000000000002</c:v>
                </c:pt>
                <c:pt idx="270">
                  <c:v>0.25901000000000002</c:v>
                </c:pt>
                <c:pt idx="271">
                  <c:v>0.25394</c:v>
                </c:pt>
                <c:pt idx="272">
                  <c:v>0.25153999999999999</c:v>
                </c:pt>
                <c:pt idx="273">
                  <c:v>0.23912</c:v>
                </c:pt>
                <c:pt idx="274">
                  <c:v>0.23674999999999999</c:v>
                </c:pt>
                <c:pt idx="275">
                  <c:v>0.23666999999999999</c:v>
                </c:pt>
                <c:pt idx="276">
                  <c:v>0.22700999999999999</c:v>
                </c:pt>
                <c:pt idx="277">
                  <c:v>0.22652</c:v>
                </c:pt>
                <c:pt idx="278">
                  <c:v>0.21487000000000001</c:v>
                </c:pt>
                <c:pt idx="279">
                  <c:v>0.21540000000000001</c:v>
                </c:pt>
                <c:pt idx="280">
                  <c:v>0.21002000000000001</c:v>
                </c:pt>
                <c:pt idx="281">
                  <c:v>0.20866000000000001</c:v>
                </c:pt>
                <c:pt idx="282">
                  <c:v>0.20305999999999999</c:v>
                </c:pt>
                <c:pt idx="283">
                  <c:v>0.19977</c:v>
                </c:pt>
                <c:pt idx="284">
                  <c:v>0.19394</c:v>
                </c:pt>
                <c:pt idx="285">
                  <c:v>0.20025999999999999</c:v>
                </c:pt>
                <c:pt idx="286">
                  <c:v>0.19131999999999999</c:v>
                </c:pt>
                <c:pt idx="287">
                  <c:v>0.19405</c:v>
                </c:pt>
                <c:pt idx="288">
                  <c:v>0.18803</c:v>
                </c:pt>
                <c:pt idx="289">
                  <c:v>0.18912000000000001</c:v>
                </c:pt>
                <c:pt idx="290">
                  <c:v>0.18384</c:v>
                </c:pt>
                <c:pt idx="291">
                  <c:v>0.18062</c:v>
                </c:pt>
                <c:pt idx="292">
                  <c:v>0.17205000000000001</c:v>
                </c:pt>
                <c:pt idx="293">
                  <c:v>0.17008999999999999</c:v>
                </c:pt>
                <c:pt idx="294">
                  <c:v>0.17047000000000001</c:v>
                </c:pt>
                <c:pt idx="295">
                  <c:v>0.17352000000000001</c:v>
                </c:pt>
                <c:pt idx="296">
                  <c:v>0.16542999999999999</c:v>
                </c:pt>
                <c:pt idx="297">
                  <c:v>0.16578000000000001</c:v>
                </c:pt>
                <c:pt idx="298">
                  <c:v>0.15955</c:v>
                </c:pt>
                <c:pt idx="299">
                  <c:v>0.15876999999999999</c:v>
                </c:pt>
                <c:pt idx="300">
                  <c:v>0.15317</c:v>
                </c:pt>
                <c:pt idx="301">
                  <c:v>0.15243000000000001</c:v>
                </c:pt>
                <c:pt idx="302">
                  <c:v>0.1447</c:v>
                </c:pt>
                <c:pt idx="303">
                  <c:v>0.14265</c:v>
                </c:pt>
                <c:pt idx="304">
                  <c:v>0.14248</c:v>
                </c:pt>
                <c:pt idx="305">
                  <c:v>0.13244</c:v>
                </c:pt>
                <c:pt idx="306">
                  <c:v>0.13023000000000001</c:v>
                </c:pt>
                <c:pt idx="307">
                  <c:v>0.12645000000000001</c:v>
                </c:pt>
                <c:pt idx="308">
                  <c:v>0.12545999999999999</c:v>
                </c:pt>
                <c:pt idx="309">
                  <c:v>0.11881</c:v>
                </c:pt>
                <c:pt idx="310">
                  <c:v>0.1103</c:v>
                </c:pt>
                <c:pt idx="311">
                  <c:v>0.10628</c:v>
                </c:pt>
                <c:pt idx="312">
                  <c:v>0.10252</c:v>
                </c:pt>
                <c:pt idx="313">
                  <c:v>0.10221</c:v>
                </c:pt>
                <c:pt idx="314">
                  <c:v>9.3659999999999993E-2</c:v>
                </c:pt>
                <c:pt idx="315">
                  <c:v>8.8230000000000003E-2</c:v>
                </c:pt>
                <c:pt idx="316">
                  <c:v>8.5029999999999994E-2</c:v>
                </c:pt>
                <c:pt idx="317">
                  <c:v>8.1670000000000006E-2</c:v>
                </c:pt>
                <c:pt idx="318">
                  <c:v>8.1180000000000002E-2</c:v>
                </c:pt>
                <c:pt idx="319">
                  <c:v>7.6569999999999999E-2</c:v>
                </c:pt>
                <c:pt idx="320">
                  <c:v>7.0000000000000007E-2</c:v>
                </c:pt>
                <c:pt idx="321">
                  <c:v>6.608E-2</c:v>
                </c:pt>
                <c:pt idx="322">
                  <c:v>6.787E-2</c:v>
                </c:pt>
                <c:pt idx="323">
                  <c:v>6.2839999999999993E-2</c:v>
                </c:pt>
                <c:pt idx="324">
                  <c:v>6.0139999999999999E-2</c:v>
                </c:pt>
                <c:pt idx="325">
                  <c:v>5.4469999999999998E-2</c:v>
                </c:pt>
                <c:pt idx="326">
                  <c:v>5.6250000000000001E-2</c:v>
                </c:pt>
                <c:pt idx="327">
                  <c:v>5.0680000000000003E-2</c:v>
                </c:pt>
                <c:pt idx="328">
                  <c:v>4.6580000000000003E-2</c:v>
                </c:pt>
                <c:pt idx="329">
                  <c:v>4.8919999999999998E-2</c:v>
                </c:pt>
                <c:pt idx="330">
                  <c:v>4.165E-2</c:v>
                </c:pt>
                <c:pt idx="331">
                  <c:v>4.0960000000000003E-2</c:v>
                </c:pt>
                <c:pt idx="332">
                  <c:v>4.6199999999999998E-2</c:v>
                </c:pt>
                <c:pt idx="333">
                  <c:v>4.4010000000000001E-2</c:v>
                </c:pt>
                <c:pt idx="334">
                  <c:v>3.8399999999999997E-2</c:v>
                </c:pt>
                <c:pt idx="335">
                  <c:v>3.5400000000000001E-2</c:v>
                </c:pt>
                <c:pt idx="336">
                  <c:v>3.6310000000000002E-2</c:v>
                </c:pt>
                <c:pt idx="337">
                  <c:v>3.8710000000000001E-2</c:v>
                </c:pt>
                <c:pt idx="338">
                  <c:v>3.4950000000000002E-2</c:v>
                </c:pt>
                <c:pt idx="339">
                  <c:v>3.739E-2</c:v>
                </c:pt>
                <c:pt idx="340">
                  <c:v>3.074E-2</c:v>
                </c:pt>
                <c:pt idx="341">
                  <c:v>3.1730000000000001E-2</c:v>
                </c:pt>
                <c:pt idx="342">
                  <c:v>3.3390000000000003E-2</c:v>
                </c:pt>
                <c:pt idx="343">
                  <c:v>3.0519999999999999E-2</c:v>
                </c:pt>
                <c:pt idx="344">
                  <c:v>2.9590000000000002E-2</c:v>
                </c:pt>
                <c:pt idx="345">
                  <c:v>2.7550000000000002E-2</c:v>
                </c:pt>
                <c:pt idx="346">
                  <c:v>2.3529999999999999E-2</c:v>
                </c:pt>
                <c:pt idx="347">
                  <c:v>2.1309999999999999E-2</c:v>
                </c:pt>
                <c:pt idx="348">
                  <c:v>2.7099999999999999E-2</c:v>
                </c:pt>
                <c:pt idx="349">
                  <c:v>2.264E-2</c:v>
                </c:pt>
                <c:pt idx="350">
                  <c:v>2.1780000000000001E-2</c:v>
                </c:pt>
                <c:pt idx="351">
                  <c:v>2.315E-2</c:v>
                </c:pt>
                <c:pt idx="352">
                  <c:v>2.1649999999999999E-2</c:v>
                </c:pt>
                <c:pt idx="353">
                  <c:v>2.2689999999999998E-2</c:v>
                </c:pt>
                <c:pt idx="354">
                  <c:v>2.2020000000000001E-2</c:v>
                </c:pt>
                <c:pt idx="355">
                  <c:v>2.111E-2</c:v>
                </c:pt>
                <c:pt idx="356">
                  <c:v>1.898E-2</c:v>
                </c:pt>
                <c:pt idx="357">
                  <c:v>1.8370000000000001E-2</c:v>
                </c:pt>
                <c:pt idx="358">
                  <c:v>1.9699999999999999E-2</c:v>
                </c:pt>
                <c:pt idx="359">
                  <c:v>9.0299999999999998E-3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1B-4AA9-9C48-16F3E21C4565}"/>
            </c:ext>
          </c:extLst>
        </c:ser>
        <c:ser>
          <c:idx val="3"/>
          <c:order val="3"/>
          <c:tx>
            <c:strRef>
              <c:f>Feuil1!$A$42</c:f>
              <c:strCache>
                <c:ptCount val="1"/>
                <c:pt idx="0">
                  <c:v>Blue (sensor sensitivity)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val>
            <c:numRef>
              <c:f>Feuil1!$B$42:$MW$42</c:f>
              <c:numCache>
                <c:formatCode>General</c:formatCode>
                <c:ptCount val="360"/>
                <c:pt idx="20">
                  <c:v>0.495</c:v>
                </c:pt>
                <c:pt idx="21">
                  <c:v>0.50643000000000005</c:v>
                </c:pt>
                <c:pt idx="22">
                  <c:v>0.51761999999999997</c:v>
                </c:pt>
                <c:pt idx="23">
                  <c:v>0.52764999999999995</c:v>
                </c:pt>
                <c:pt idx="24">
                  <c:v>0.53798000000000001</c:v>
                </c:pt>
                <c:pt idx="25">
                  <c:v>0.54874000000000001</c:v>
                </c:pt>
                <c:pt idx="26">
                  <c:v>0.55764000000000002</c:v>
                </c:pt>
                <c:pt idx="27">
                  <c:v>0.56682999999999995</c:v>
                </c:pt>
                <c:pt idx="28">
                  <c:v>0.57538999999999996</c:v>
                </c:pt>
                <c:pt idx="29">
                  <c:v>0.58377000000000001</c:v>
                </c:pt>
                <c:pt idx="30">
                  <c:v>0.59199999999999997</c:v>
                </c:pt>
                <c:pt idx="31">
                  <c:v>0.59902</c:v>
                </c:pt>
                <c:pt idx="32">
                  <c:v>0.60548999999999997</c:v>
                </c:pt>
                <c:pt idx="33">
                  <c:v>0.61180999999999996</c:v>
                </c:pt>
                <c:pt idx="34">
                  <c:v>0.61736999999999997</c:v>
                </c:pt>
                <c:pt idx="35">
                  <c:v>0.62307000000000001</c:v>
                </c:pt>
                <c:pt idx="36">
                  <c:v>0.62790999999999997</c:v>
                </c:pt>
                <c:pt idx="37">
                  <c:v>0.63332999999999995</c:v>
                </c:pt>
                <c:pt idx="38">
                  <c:v>0.63858000000000004</c:v>
                </c:pt>
                <c:pt idx="39">
                  <c:v>0.64265000000000005</c:v>
                </c:pt>
                <c:pt idx="40">
                  <c:v>0.64798999999999995</c:v>
                </c:pt>
                <c:pt idx="41">
                  <c:v>0.65188999999999997</c:v>
                </c:pt>
                <c:pt idx="42">
                  <c:v>0.65642</c:v>
                </c:pt>
                <c:pt idx="43">
                  <c:v>0.66095999999999999</c:v>
                </c:pt>
                <c:pt idx="44">
                  <c:v>0.66483000000000003</c:v>
                </c:pt>
                <c:pt idx="45">
                  <c:v>0.66976000000000002</c:v>
                </c:pt>
                <c:pt idx="46">
                  <c:v>0.67373000000000005</c:v>
                </c:pt>
                <c:pt idx="47">
                  <c:v>0.67818999999999996</c:v>
                </c:pt>
                <c:pt idx="48">
                  <c:v>0.68291999999999997</c:v>
                </c:pt>
                <c:pt idx="49">
                  <c:v>0.68655999999999995</c:v>
                </c:pt>
                <c:pt idx="50">
                  <c:v>0.69189999999999996</c:v>
                </c:pt>
                <c:pt idx="51">
                  <c:v>0.69608000000000003</c:v>
                </c:pt>
                <c:pt idx="52">
                  <c:v>0.70147999999999999</c:v>
                </c:pt>
                <c:pt idx="53">
                  <c:v>0.70628000000000002</c:v>
                </c:pt>
                <c:pt idx="54">
                  <c:v>0.71055000000000001</c:v>
                </c:pt>
                <c:pt idx="55">
                  <c:v>0.71638000000000002</c:v>
                </c:pt>
                <c:pt idx="56">
                  <c:v>0.72087000000000001</c:v>
                </c:pt>
                <c:pt idx="57">
                  <c:v>0.72599000000000002</c:v>
                </c:pt>
                <c:pt idx="58">
                  <c:v>0.73124999999999996</c:v>
                </c:pt>
                <c:pt idx="59">
                  <c:v>0.73682999999999998</c:v>
                </c:pt>
                <c:pt idx="60">
                  <c:v>0.74258999999999997</c:v>
                </c:pt>
                <c:pt idx="61">
                  <c:v>0.74722</c:v>
                </c:pt>
                <c:pt idx="62">
                  <c:v>0.75212999999999997</c:v>
                </c:pt>
                <c:pt idx="63">
                  <c:v>0.75753000000000004</c:v>
                </c:pt>
                <c:pt idx="64">
                  <c:v>0.76315999999999995</c:v>
                </c:pt>
                <c:pt idx="65">
                  <c:v>0.76863000000000004</c:v>
                </c:pt>
                <c:pt idx="66">
                  <c:v>0.77244999999999997</c:v>
                </c:pt>
                <c:pt idx="67">
                  <c:v>0.77702000000000004</c:v>
                </c:pt>
                <c:pt idx="68">
                  <c:v>0.78152999999999995</c:v>
                </c:pt>
                <c:pt idx="69">
                  <c:v>0.78544000000000003</c:v>
                </c:pt>
                <c:pt idx="70">
                  <c:v>0.78968000000000005</c:v>
                </c:pt>
                <c:pt idx="71">
                  <c:v>0.79218999999999995</c:v>
                </c:pt>
                <c:pt idx="72">
                  <c:v>0.79451000000000005</c:v>
                </c:pt>
                <c:pt idx="73">
                  <c:v>0.79664000000000001</c:v>
                </c:pt>
                <c:pt idx="74">
                  <c:v>0.79862999999999995</c:v>
                </c:pt>
                <c:pt idx="75">
                  <c:v>0.80083000000000004</c:v>
                </c:pt>
                <c:pt idx="76">
                  <c:v>0.80089999999999995</c:v>
                </c:pt>
                <c:pt idx="77">
                  <c:v>0.80289999999999995</c:v>
                </c:pt>
                <c:pt idx="78">
                  <c:v>0.80298999999999998</c:v>
                </c:pt>
                <c:pt idx="79">
                  <c:v>0.80301999999999996</c:v>
                </c:pt>
                <c:pt idx="80">
                  <c:v>0.80501</c:v>
                </c:pt>
                <c:pt idx="81">
                  <c:v>0.80335000000000001</c:v>
                </c:pt>
                <c:pt idx="82">
                  <c:v>0.80298999999999998</c:v>
                </c:pt>
                <c:pt idx="83">
                  <c:v>0.80264000000000002</c:v>
                </c:pt>
                <c:pt idx="84">
                  <c:v>0.80083000000000004</c:v>
                </c:pt>
                <c:pt idx="85">
                  <c:v>0.80083000000000004</c:v>
                </c:pt>
                <c:pt idx="86">
                  <c:v>0.79837999999999998</c:v>
                </c:pt>
                <c:pt idx="87">
                  <c:v>0.79644999999999999</c:v>
                </c:pt>
                <c:pt idx="88">
                  <c:v>0.79444999999999999</c:v>
                </c:pt>
                <c:pt idx="89">
                  <c:v>0.79198000000000002</c:v>
                </c:pt>
                <c:pt idx="90">
                  <c:v>0.78942000000000001</c:v>
                </c:pt>
                <c:pt idx="91">
                  <c:v>0.78491999999999995</c:v>
                </c:pt>
                <c:pt idx="92">
                  <c:v>0.78071999999999997</c:v>
                </c:pt>
                <c:pt idx="93">
                  <c:v>0.77712000000000003</c:v>
                </c:pt>
                <c:pt idx="94">
                  <c:v>0.77210999999999996</c:v>
                </c:pt>
                <c:pt idx="95">
                  <c:v>0.76692000000000005</c:v>
                </c:pt>
                <c:pt idx="96">
                  <c:v>0.7611</c:v>
                </c:pt>
                <c:pt idx="97">
                  <c:v>0.75355000000000005</c:v>
                </c:pt>
                <c:pt idx="98">
                  <c:v>0.74702999999999997</c:v>
                </c:pt>
                <c:pt idx="99">
                  <c:v>0.73972000000000004</c:v>
                </c:pt>
                <c:pt idx="100">
                  <c:v>0.73146999999999995</c:v>
                </c:pt>
                <c:pt idx="101">
                  <c:v>0.72353000000000001</c:v>
                </c:pt>
                <c:pt idx="102">
                  <c:v>0.71375</c:v>
                </c:pt>
                <c:pt idx="103">
                  <c:v>0.70472000000000001</c:v>
                </c:pt>
                <c:pt idx="104">
                  <c:v>0.69628999999999996</c:v>
                </c:pt>
                <c:pt idx="105">
                  <c:v>0.68589999999999995</c:v>
                </c:pt>
                <c:pt idx="106">
                  <c:v>0.67586000000000002</c:v>
                </c:pt>
                <c:pt idx="107">
                  <c:v>0.66527999999999998</c:v>
                </c:pt>
                <c:pt idx="108">
                  <c:v>0.65432000000000001</c:v>
                </c:pt>
                <c:pt idx="109">
                  <c:v>0.64393</c:v>
                </c:pt>
                <c:pt idx="110">
                  <c:v>0.63224000000000002</c:v>
                </c:pt>
                <c:pt idx="111">
                  <c:v>0.62024000000000001</c:v>
                </c:pt>
                <c:pt idx="112">
                  <c:v>0.60704000000000002</c:v>
                </c:pt>
                <c:pt idx="113">
                  <c:v>0.59406000000000003</c:v>
                </c:pt>
                <c:pt idx="114">
                  <c:v>0.58162999999999998</c:v>
                </c:pt>
                <c:pt idx="115">
                  <c:v>0.56801000000000001</c:v>
                </c:pt>
                <c:pt idx="116">
                  <c:v>0.55456000000000005</c:v>
                </c:pt>
                <c:pt idx="117">
                  <c:v>0.54096999999999995</c:v>
                </c:pt>
                <c:pt idx="118">
                  <c:v>0.52736000000000005</c:v>
                </c:pt>
                <c:pt idx="119">
                  <c:v>0.51410999999999996</c:v>
                </c:pt>
                <c:pt idx="120">
                  <c:v>0.50087999999999999</c:v>
                </c:pt>
                <c:pt idx="121">
                  <c:v>0.48631999999999997</c:v>
                </c:pt>
                <c:pt idx="122">
                  <c:v>0.47228999999999999</c:v>
                </c:pt>
                <c:pt idx="123">
                  <c:v>0.45823999999999998</c:v>
                </c:pt>
                <c:pt idx="124">
                  <c:v>0.44408999999999998</c:v>
                </c:pt>
                <c:pt idx="125">
                  <c:v>0.43106</c:v>
                </c:pt>
                <c:pt idx="126">
                  <c:v>0.41710000000000003</c:v>
                </c:pt>
                <c:pt idx="127">
                  <c:v>0.40381</c:v>
                </c:pt>
                <c:pt idx="128">
                  <c:v>0.39152999999999999</c:v>
                </c:pt>
                <c:pt idx="129">
                  <c:v>0.37808000000000003</c:v>
                </c:pt>
                <c:pt idx="130">
                  <c:v>0.36618000000000001</c:v>
                </c:pt>
                <c:pt idx="131">
                  <c:v>0.35498000000000002</c:v>
                </c:pt>
                <c:pt idx="132">
                  <c:v>0.34333999999999998</c:v>
                </c:pt>
                <c:pt idx="133">
                  <c:v>0.33211000000000002</c:v>
                </c:pt>
                <c:pt idx="134">
                  <c:v>0.32145000000000001</c:v>
                </c:pt>
                <c:pt idx="135">
                  <c:v>0.31029000000000001</c:v>
                </c:pt>
                <c:pt idx="136">
                  <c:v>0.29992000000000002</c:v>
                </c:pt>
                <c:pt idx="137">
                  <c:v>0.28989999999999999</c:v>
                </c:pt>
                <c:pt idx="138">
                  <c:v>0.27877000000000002</c:v>
                </c:pt>
                <c:pt idx="139">
                  <c:v>0.26850000000000002</c:v>
                </c:pt>
                <c:pt idx="140">
                  <c:v>0.25835999999999998</c:v>
                </c:pt>
                <c:pt idx="141">
                  <c:v>0.24929000000000001</c:v>
                </c:pt>
                <c:pt idx="142">
                  <c:v>0.24088999999999999</c:v>
                </c:pt>
                <c:pt idx="143">
                  <c:v>0.23322999999999999</c:v>
                </c:pt>
                <c:pt idx="144">
                  <c:v>0.22481000000000001</c:v>
                </c:pt>
                <c:pt idx="145">
                  <c:v>0.21745999999999999</c:v>
                </c:pt>
                <c:pt idx="146">
                  <c:v>0.20956</c:v>
                </c:pt>
                <c:pt idx="147">
                  <c:v>0.20401</c:v>
                </c:pt>
                <c:pt idx="148">
                  <c:v>0.19828999999999999</c:v>
                </c:pt>
                <c:pt idx="149">
                  <c:v>0.19220000000000001</c:v>
                </c:pt>
                <c:pt idx="150">
                  <c:v>0.18590000000000001</c:v>
                </c:pt>
                <c:pt idx="151">
                  <c:v>0.18062</c:v>
                </c:pt>
                <c:pt idx="152">
                  <c:v>0.17659</c:v>
                </c:pt>
                <c:pt idx="153">
                  <c:v>0.17100000000000001</c:v>
                </c:pt>
                <c:pt idx="154">
                  <c:v>0.16666</c:v>
                </c:pt>
                <c:pt idx="155">
                  <c:v>0.16197</c:v>
                </c:pt>
                <c:pt idx="156">
                  <c:v>0.15826000000000001</c:v>
                </c:pt>
                <c:pt idx="157">
                  <c:v>0.15381</c:v>
                </c:pt>
                <c:pt idx="158">
                  <c:v>0.14996000000000001</c:v>
                </c:pt>
                <c:pt idx="159">
                  <c:v>0.14602999999999999</c:v>
                </c:pt>
                <c:pt idx="160">
                  <c:v>0.14224999999999999</c:v>
                </c:pt>
                <c:pt idx="161">
                  <c:v>0.13929</c:v>
                </c:pt>
                <c:pt idx="162">
                  <c:v>0.13589000000000001</c:v>
                </c:pt>
                <c:pt idx="163">
                  <c:v>0.13247999999999999</c:v>
                </c:pt>
                <c:pt idx="164">
                  <c:v>0.12967999999999999</c:v>
                </c:pt>
                <c:pt idx="165">
                  <c:v>0.12576000000000001</c:v>
                </c:pt>
                <c:pt idx="166">
                  <c:v>0.12289</c:v>
                </c:pt>
                <c:pt idx="167">
                  <c:v>0.12008000000000001</c:v>
                </c:pt>
                <c:pt idx="168">
                  <c:v>0.11716</c:v>
                </c:pt>
                <c:pt idx="169">
                  <c:v>0.11365</c:v>
                </c:pt>
                <c:pt idx="170">
                  <c:v>0.111</c:v>
                </c:pt>
                <c:pt idx="171">
                  <c:v>0.10811999999999999</c:v>
                </c:pt>
                <c:pt idx="172">
                  <c:v>0.10587000000000001</c:v>
                </c:pt>
                <c:pt idx="173">
                  <c:v>0.10298</c:v>
                </c:pt>
                <c:pt idx="174">
                  <c:v>0.10014000000000001</c:v>
                </c:pt>
                <c:pt idx="175">
                  <c:v>9.7885E-2</c:v>
                </c:pt>
                <c:pt idx="176">
                  <c:v>9.5926999999999998E-2</c:v>
                </c:pt>
                <c:pt idx="177">
                  <c:v>9.4039999999999999E-2</c:v>
                </c:pt>
                <c:pt idx="178">
                  <c:v>9.2105000000000006E-2</c:v>
                </c:pt>
                <c:pt idx="179">
                  <c:v>9.0755000000000002E-2</c:v>
                </c:pt>
                <c:pt idx="180">
                  <c:v>8.9467000000000005E-2</c:v>
                </c:pt>
                <c:pt idx="181">
                  <c:v>8.7304999999999994E-2</c:v>
                </c:pt>
                <c:pt idx="182">
                  <c:v>8.6557999999999996E-2</c:v>
                </c:pt>
                <c:pt idx="183">
                  <c:v>8.5148000000000001E-2</c:v>
                </c:pt>
                <c:pt idx="184">
                  <c:v>8.3032999999999996E-2</c:v>
                </c:pt>
                <c:pt idx="185">
                  <c:v>8.2992999999999997E-2</c:v>
                </c:pt>
                <c:pt idx="186">
                  <c:v>8.2350999999999994E-2</c:v>
                </c:pt>
                <c:pt idx="187">
                  <c:v>8.1915000000000002E-2</c:v>
                </c:pt>
                <c:pt idx="188">
                  <c:v>8.0834000000000003E-2</c:v>
                </c:pt>
                <c:pt idx="189">
                  <c:v>8.0837999999999993E-2</c:v>
                </c:pt>
                <c:pt idx="190">
                  <c:v>8.0837999999999993E-2</c:v>
                </c:pt>
                <c:pt idx="191">
                  <c:v>8.0631999999999995E-2</c:v>
                </c:pt>
                <c:pt idx="192">
                  <c:v>7.9744999999999996E-2</c:v>
                </c:pt>
                <c:pt idx="193">
                  <c:v>7.8683000000000003E-2</c:v>
                </c:pt>
                <c:pt idx="194">
                  <c:v>7.8682000000000002E-2</c:v>
                </c:pt>
                <c:pt idx="195">
                  <c:v>7.8682000000000002E-2</c:v>
                </c:pt>
                <c:pt idx="196">
                  <c:v>7.8682000000000002E-2</c:v>
                </c:pt>
                <c:pt idx="197">
                  <c:v>7.8682000000000002E-2</c:v>
                </c:pt>
                <c:pt idx="198">
                  <c:v>7.8682000000000002E-2</c:v>
                </c:pt>
                <c:pt idx="199">
                  <c:v>7.8682000000000002E-2</c:v>
                </c:pt>
                <c:pt idx="200">
                  <c:v>7.8682000000000002E-2</c:v>
                </c:pt>
                <c:pt idx="201">
                  <c:v>7.8244999999999995E-2</c:v>
                </c:pt>
                <c:pt idx="202">
                  <c:v>7.7395000000000005E-2</c:v>
                </c:pt>
                <c:pt idx="203">
                  <c:v>7.6525999999999997E-2</c:v>
                </c:pt>
                <c:pt idx="204">
                  <c:v>7.6525999999999997E-2</c:v>
                </c:pt>
                <c:pt idx="205">
                  <c:v>7.6525999999999997E-2</c:v>
                </c:pt>
                <c:pt idx="206">
                  <c:v>7.6004000000000002E-2</c:v>
                </c:pt>
                <c:pt idx="207">
                  <c:v>7.5118000000000004E-2</c:v>
                </c:pt>
                <c:pt idx="208">
                  <c:v>7.4371000000000007E-2</c:v>
                </c:pt>
                <c:pt idx="209">
                  <c:v>7.4371000000000007E-2</c:v>
                </c:pt>
                <c:pt idx="210">
                  <c:v>7.4371000000000007E-2</c:v>
                </c:pt>
                <c:pt idx="211">
                  <c:v>7.3773000000000005E-2</c:v>
                </c:pt>
                <c:pt idx="212">
                  <c:v>7.2853000000000001E-2</c:v>
                </c:pt>
                <c:pt idx="213">
                  <c:v>7.2215000000000001E-2</c:v>
                </c:pt>
                <c:pt idx="214">
                  <c:v>7.2215000000000001E-2</c:v>
                </c:pt>
                <c:pt idx="215">
                  <c:v>7.2219000000000005E-2</c:v>
                </c:pt>
                <c:pt idx="216">
                  <c:v>7.0440000000000003E-2</c:v>
                </c:pt>
                <c:pt idx="217">
                  <c:v>7.0058999999999996E-2</c:v>
                </c:pt>
                <c:pt idx="218">
                  <c:v>6.9723999999999994E-2</c:v>
                </c:pt>
                <c:pt idx="219">
                  <c:v>6.7904000000000006E-2</c:v>
                </c:pt>
                <c:pt idx="220">
                  <c:v>6.7904000000000006E-2</c:v>
                </c:pt>
                <c:pt idx="221">
                  <c:v>6.6812999999999997E-2</c:v>
                </c:pt>
                <c:pt idx="222">
                  <c:v>6.5748000000000001E-2</c:v>
                </c:pt>
                <c:pt idx="223">
                  <c:v>6.5304000000000001E-2</c:v>
                </c:pt>
                <c:pt idx="224">
                  <c:v>6.3592999999999997E-2</c:v>
                </c:pt>
                <c:pt idx="225">
                  <c:v>6.3591999999999996E-2</c:v>
                </c:pt>
                <c:pt idx="226">
                  <c:v>6.1733999999999997E-2</c:v>
                </c:pt>
                <c:pt idx="227">
                  <c:v>6.1107000000000002E-2</c:v>
                </c:pt>
                <c:pt idx="228">
                  <c:v>5.9281E-2</c:v>
                </c:pt>
                <c:pt idx="229">
                  <c:v>5.7533000000000001E-2</c:v>
                </c:pt>
                <c:pt idx="230">
                  <c:v>5.7125000000000002E-2</c:v>
                </c:pt>
                <c:pt idx="231">
                  <c:v>5.6634999999999998E-2</c:v>
                </c:pt>
                <c:pt idx="232">
                  <c:v>5.5766999999999997E-2</c:v>
                </c:pt>
                <c:pt idx="233">
                  <c:v>5.4969999999999998E-2</c:v>
                </c:pt>
                <c:pt idx="234">
                  <c:v>5.4969999999999998E-2</c:v>
                </c:pt>
                <c:pt idx="235">
                  <c:v>5.4969999999999998E-2</c:v>
                </c:pt>
                <c:pt idx="236">
                  <c:v>5.4406999999999997E-2</c:v>
                </c:pt>
                <c:pt idx="237">
                  <c:v>5.3502000000000001E-2</c:v>
                </c:pt>
                <c:pt idx="238">
                  <c:v>5.2814E-2</c:v>
                </c:pt>
                <c:pt idx="239">
                  <c:v>5.2814E-2</c:v>
                </c:pt>
                <c:pt idx="240">
                  <c:v>5.2814E-2</c:v>
                </c:pt>
                <c:pt idx="241">
                  <c:v>5.2814E-2</c:v>
                </c:pt>
                <c:pt idx="242">
                  <c:v>5.2814E-2</c:v>
                </c:pt>
                <c:pt idx="243">
                  <c:v>5.3635000000000002E-2</c:v>
                </c:pt>
                <c:pt idx="244">
                  <c:v>5.4496999999999997E-2</c:v>
                </c:pt>
                <c:pt idx="245">
                  <c:v>5.4969999999999998E-2</c:v>
                </c:pt>
                <c:pt idx="246">
                  <c:v>5.4969999999999998E-2</c:v>
                </c:pt>
                <c:pt idx="247">
                  <c:v>5.4969999999999998E-2</c:v>
                </c:pt>
                <c:pt idx="248">
                  <c:v>5.4969999999999998E-2</c:v>
                </c:pt>
                <c:pt idx="249">
                  <c:v>5.4969999999999998E-2</c:v>
                </c:pt>
                <c:pt idx="250">
                  <c:v>5.4969999999999998E-2</c:v>
                </c:pt>
                <c:pt idx="251">
                  <c:v>5.4970999999999999E-2</c:v>
                </c:pt>
                <c:pt idx="252">
                  <c:v>5.6702000000000002E-2</c:v>
                </c:pt>
                <c:pt idx="253">
                  <c:v>5.7125000000000002E-2</c:v>
                </c:pt>
                <c:pt idx="254">
                  <c:v>5.8236999999999997E-2</c:v>
                </c:pt>
                <c:pt idx="255">
                  <c:v>5.9281E-2</c:v>
                </c:pt>
                <c:pt idx="256">
                  <c:v>5.9282000000000001E-2</c:v>
                </c:pt>
                <c:pt idx="257">
                  <c:v>6.1124999999999999E-2</c:v>
                </c:pt>
                <c:pt idx="258">
                  <c:v>6.1436999999999999E-2</c:v>
                </c:pt>
                <c:pt idx="259">
                  <c:v>6.2780000000000002E-2</c:v>
                </c:pt>
                <c:pt idx="260">
                  <c:v>6.3591999999999996E-2</c:v>
                </c:pt>
                <c:pt idx="261">
                  <c:v>6.3591999999999996E-2</c:v>
                </c:pt>
                <c:pt idx="262">
                  <c:v>6.5554000000000001E-2</c:v>
                </c:pt>
                <c:pt idx="263">
                  <c:v>6.5748000000000001E-2</c:v>
                </c:pt>
                <c:pt idx="264">
                  <c:v>6.7281999999999995E-2</c:v>
                </c:pt>
                <c:pt idx="265">
                  <c:v>6.7904000000000006E-2</c:v>
                </c:pt>
                <c:pt idx="266">
                  <c:v>6.7974000000000007E-2</c:v>
                </c:pt>
                <c:pt idx="267">
                  <c:v>6.9972999999999994E-2</c:v>
                </c:pt>
                <c:pt idx="268">
                  <c:v>7.0055999999999993E-2</c:v>
                </c:pt>
                <c:pt idx="269">
                  <c:v>7.1706000000000006E-2</c:v>
                </c:pt>
                <c:pt idx="270">
                  <c:v>7.2215000000000001E-2</c:v>
                </c:pt>
                <c:pt idx="271">
                  <c:v>7.2394E-2</c:v>
                </c:pt>
                <c:pt idx="272">
                  <c:v>7.4367000000000003E-2</c:v>
                </c:pt>
                <c:pt idx="273">
                  <c:v>7.4371000000000007E-2</c:v>
                </c:pt>
                <c:pt idx="274">
                  <c:v>7.5158000000000003E-2</c:v>
                </c:pt>
                <c:pt idx="275">
                  <c:v>7.6525999999999997E-2</c:v>
                </c:pt>
                <c:pt idx="276">
                  <c:v>7.6526999999999998E-2</c:v>
                </c:pt>
                <c:pt idx="277">
                  <c:v>7.8216999999999995E-2</c:v>
                </c:pt>
                <c:pt idx="278">
                  <c:v>7.8682000000000002E-2</c:v>
                </c:pt>
                <c:pt idx="279">
                  <c:v>7.9699000000000006E-2</c:v>
                </c:pt>
                <c:pt idx="280">
                  <c:v>8.0837999999999993E-2</c:v>
                </c:pt>
                <c:pt idx="281">
                  <c:v>8.0838999999999994E-2</c:v>
                </c:pt>
                <c:pt idx="282">
                  <c:v>8.2632999999999998E-2</c:v>
                </c:pt>
                <c:pt idx="283">
                  <c:v>8.2992999999999997E-2</c:v>
                </c:pt>
                <c:pt idx="284">
                  <c:v>8.4238999999999994E-2</c:v>
                </c:pt>
                <c:pt idx="285">
                  <c:v>8.5149000000000002E-2</c:v>
                </c:pt>
                <c:pt idx="286">
                  <c:v>8.5149000000000002E-2</c:v>
                </c:pt>
                <c:pt idx="287">
                  <c:v>8.7060999999999999E-2</c:v>
                </c:pt>
                <c:pt idx="288">
                  <c:v>8.7303000000000006E-2</c:v>
                </c:pt>
                <c:pt idx="289">
                  <c:v>8.8761999999999994E-2</c:v>
                </c:pt>
                <c:pt idx="290">
                  <c:v>8.9459999999999998E-2</c:v>
                </c:pt>
                <c:pt idx="291">
                  <c:v>8.9496000000000006E-2</c:v>
                </c:pt>
                <c:pt idx="292">
                  <c:v>9.1492000000000004E-2</c:v>
                </c:pt>
                <c:pt idx="293">
                  <c:v>9.1617000000000004E-2</c:v>
                </c:pt>
                <c:pt idx="294">
                  <c:v>9.3232999999999996E-2</c:v>
                </c:pt>
                <c:pt idx="295">
                  <c:v>9.3771999999999994E-2</c:v>
                </c:pt>
                <c:pt idx="296">
                  <c:v>9.3771999999999994E-2</c:v>
                </c:pt>
                <c:pt idx="297">
                  <c:v>9.3771999999999994E-2</c:v>
                </c:pt>
                <c:pt idx="298">
                  <c:v>9.461E-2</c:v>
                </c:pt>
                <c:pt idx="299">
                  <c:v>9.5473000000000002E-2</c:v>
                </c:pt>
                <c:pt idx="300">
                  <c:v>9.5926999999999998E-2</c:v>
                </c:pt>
                <c:pt idx="301">
                  <c:v>9.5927999999999999E-2</c:v>
                </c:pt>
                <c:pt idx="302">
                  <c:v>9.7581000000000001E-2</c:v>
                </c:pt>
                <c:pt idx="303">
                  <c:v>9.8083000000000004E-2</c:v>
                </c:pt>
                <c:pt idx="304">
                  <c:v>9.8997000000000002E-2</c:v>
                </c:pt>
                <c:pt idx="305">
                  <c:v>0.10024</c:v>
                </c:pt>
                <c:pt idx="306">
                  <c:v>0.10024</c:v>
                </c:pt>
                <c:pt idx="307">
                  <c:v>0.10199</c:v>
                </c:pt>
                <c:pt idx="308">
                  <c:v>0.10238999999999999</c:v>
                </c:pt>
                <c:pt idx="309">
                  <c:v>0.10353999999999999</c:v>
                </c:pt>
                <c:pt idx="310">
                  <c:v>0.10455</c:v>
                </c:pt>
                <c:pt idx="311">
                  <c:v>0.10455</c:v>
                </c:pt>
                <c:pt idx="312">
                  <c:v>0.10455</c:v>
                </c:pt>
                <c:pt idx="313">
                  <c:v>0.10563</c:v>
                </c:pt>
                <c:pt idx="314">
                  <c:v>0.10659</c:v>
                </c:pt>
                <c:pt idx="315">
                  <c:v>0.10671</c:v>
                </c:pt>
                <c:pt idx="316">
                  <c:v>0.10671</c:v>
                </c:pt>
                <c:pt idx="317">
                  <c:v>0.10671</c:v>
                </c:pt>
                <c:pt idx="318">
                  <c:v>0.10778</c:v>
                </c:pt>
                <c:pt idx="319">
                  <c:v>0.10883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1B-4AA9-9C48-16F3E21C4565}"/>
            </c:ext>
          </c:extLst>
        </c:ser>
        <c:ser>
          <c:idx val="4"/>
          <c:order val="4"/>
          <c:tx>
            <c:strRef>
              <c:f>Feuil1!$A$43</c:f>
              <c:strCache>
                <c:ptCount val="1"/>
                <c:pt idx="0">
                  <c:v>Green (sensor sensitivity)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Dot"/>
              <a:round/>
            </a:ln>
            <a:effectLst/>
          </c:spPr>
          <c:marker>
            <c:symbol val="none"/>
          </c:marker>
          <c:val>
            <c:numRef>
              <c:f>Feuil1!$B$43:$MW$43</c:f>
              <c:numCache>
                <c:formatCode>General</c:formatCode>
                <c:ptCount val="360"/>
                <c:pt idx="20">
                  <c:v>8.2183999999999993E-2</c:v>
                </c:pt>
                <c:pt idx="21">
                  <c:v>8.0837999999999993E-2</c:v>
                </c:pt>
                <c:pt idx="22">
                  <c:v>8.0399999999999999E-2</c:v>
                </c:pt>
                <c:pt idx="23">
                  <c:v>7.8683000000000003E-2</c:v>
                </c:pt>
                <c:pt idx="24">
                  <c:v>7.757E-2</c:v>
                </c:pt>
                <c:pt idx="25">
                  <c:v>7.6530000000000001E-2</c:v>
                </c:pt>
                <c:pt idx="26">
                  <c:v>7.4754000000000001E-2</c:v>
                </c:pt>
                <c:pt idx="27">
                  <c:v>7.4371999999999994E-2</c:v>
                </c:pt>
                <c:pt idx="28">
                  <c:v>7.2217000000000003E-2</c:v>
                </c:pt>
                <c:pt idx="29">
                  <c:v>7.1459999999999996E-2</c:v>
                </c:pt>
                <c:pt idx="30">
                  <c:v>7.0058999999999996E-2</c:v>
                </c:pt>
                <c:pt idx="31">
                  <c:v>6.8171999999999996E-2</c:v>
                </c:pt>
                <c:pt idx="32">
                  <c:v>6.7247000000000001E-2</c:v>
                </c:pt>
                <c:pt idx="33">
                  <c:v>6.5747E-2</c:v>
                </c:pt>
                <c:pt idx="34">
                  <c:v>6.3917000000000002E-2</c:v>
                </c:pt>
                <c:pt idx="35">
                  <c:v>6.3014000000000001E-2</c:v>
                </c:pt>
                <c:pt idx="36">
                  <c:v>6.1436999999999999E-2</c:v>
                </c:pt>
                <c:pt idx="37">
                  <c:v>6.0575999999999998E-2</c:v>
                </c:pt>
                <c:pt idx="38">
                  <c:v>5.9281E-2</c:v>
                </c:pt>
                <c:pt idx="39">
                  <c:v>5.7539E-2</c:v>
                </c:pt>
                <c:pt idx="40">
                  <c:v>5.7125000000000002E-2</c:v>
                </c:pt>
                <c:pt idx="41">
                  <c:v>5.6637E-2</c:v>
                </c:pt>
                <c:pt idx="42">
                  <c:v>5.577E-2</c:v>
                </c:pt>
                <c:pt idx="43">
                  <c:v>5.4969999999999998E-2</c:v>
                </c:pt>
                <c:pt idx="44">
                  <c:v>5.4969999999999998E-2</c:v>
                </c:pt>
                <c:pt idx="45">
                  <c:v>5.4969999999999998E-2</c:v>
                </c:pt>
                <c:pt idx="46">
                  <c:v>5.4969999999999998E-2</c:v>
                </c:pt>
                <c:pt idx="47">
                  <c:v>5.4969999999999998E-2</c:v>
                </c:pt>
                <c:pt idx="48">
                  <c:v>5.4969999999999998E-2</c:v>
                </c:pt>
                <c:pt idx="49">
                  <c:v>5.4969999999999998E-2</c:v>
                </c:pt>
                <c:pt idx="50">
                  <c:v>5.4969999999999998E-2</c:v>
                </c:pt>
                <c:pt idx="51">
                  <c:v>5.4969999999999998E-2</c:v>
                </c:pt>
                <c:pt idx="52">
                  <c:v>5.4969999999999998E-2</c:v>
                </c:pt>
                <c:pt idx="53">
                  <c:v>5.5788999999999998E-2</c:v>
                </c:pt>
                <c:pt idx="54">
                  <c:v>5.7124000000000001E-2</c:v>
                </c:pt>
                <c:pt idx="55">
                  <c:v>5.7125000000000002E-2</c:v>
                </c:pt>
                <c:pt idx="56">
                  <c:v>5.7121999999999999E-2</c:v>
                </c:pt>
                <c:pt idx="57">
                  <c:v>5.8764999999999998E-2</c:v>
                </c:pt>
                <c:pt idx="58">
                  <c:v>5.9281E-2</c:v>
                </c:pt>
                <c:pt idx="59">
                  <c:v>6.0155E-2</c:v>
                </c:pt>
                <c:pt idx="60">
                  <c:v>6.1436999999999999E-2</c:v>
                </c:pt>
                <c:pt idx="61">
                  <c:v>6.1435999999999998E-2</c:v>
                </c:pt>
                <c:pt idx="62">
                  <c:v>6.2742999999999993E-2</c:v>
                </c:pt>
                <c:pt idx="63">
                  <c:v>6.3591999999999996E-2</c:v>
                </c:pt>
                <c:pt idx="64">
                  <c:v>6.3592999999999997E-2</c:v>
                </c:pt>
                <c:pt idx="65">
                  <c:v>6.5275E-2</c:v>
                </c:pt>
                <c:pt idx="66">
                  <c:v>6.6198000000000007E-2</c:v>
                </c:pt>
                <c:pt idx="67">
                  <c:v>6.7899000000000001E-2</c:v>
                </c:pt>
                <c:pt idx="68">
                  <c:v>6.9545999999999997E-2</c:v>
                </c:pt>
                <c:pt idx="69">
                  <c:v>7.0448999999999998E-2</c:v>
                </c:pt>
                <c:pt idx="70">
                  <c:v>7.2386000000000006E-2</c:v>
                </c:pt>
                <c:pt idx="71">
                  <c:v>7.4896000000000004E-2</c:v>
                </c:pt>
                <c:pt idx="72">
                  <c:v>7.8293000000000001E-2</c:v>
                </c:pt>
                <c:pt idx="73">
                  <c:v>8.1613000000000005E-2</c:v>
                </c:pt>
                <c:pt idx="74">
                  <c:v>8.4523000000000001E-2</c:v>
                </c:pt>
                <c:pt idx="75">
                  <c:v>8.8455000000000006E-2</c:v>
                </c:pt>
                <c:pt idx="76">
                  <c:v>9.5120999999999997E-2</c:v>
                </c:pt>
                <c:pt idx="77">
                  <c:v>0.10196</c:v>
                </c:pt>
                <c:pt idx="78">
                  <c:v>0.10868</c:v>
                </c:pt>
                <c:pt idx="79">
                  <c:v>0.11601</c:v>
                </c:pt>
                <c:pt idx="80">
                  <c:v>0.12461999999999999</c:v>
                </c:pt>
                <c:pt idx="81">
                  <c:v>0.13647000000000001</c:v>
                </c:pt>
                <c:pt idx="82">
                  <c:v>0.15137999999999999</c:v>
                </c:pt>
                <c:pt idx="83">
                  <c:v>0.16622000000000001</c:v>
                </c:pt>
                <c:pt idx="84">
                  <c:v>0.18079000000000001</c:v>
                </c:pt>
                <c:pt idx="85">
                  <c:v>0.19886999999999999</c:v>
                </c:pt>
                <c:pt idx="86">
                  <c:v>0.21831</c:v>
                </c:pt>
                <c:pt idx="87">
                  <c:v>0.24056</c:v>
                </c:pt>
                <c:pt idx="88">
                  <c:v>0.26595000000000002</c:v>
                </c:pt>
                <c:pt idx="89">
                  <c:v>0.28843999999999997</c:v>
                </c:pt>
                <c:pt idx="90">
                  <c:v>0.31367</c:v>
                </c:pt>
                <c:pt idx="91">
                  <c:v>0.3412</c:v>
                </c:pt>
                <c:pt idx="92">
                  <c:v>0.36893999999999999</c:v>
                </c:pt>
                <c:pt idx="93">
                  <c:v>0.39766000000000001</c:v>
                </c:pt>
                <c:pt idx="94">
                  <c:v>0.42575000000000002</c:v>
                </c:pt>
                <c:pt idx="95">
                  <c:v>0.45423000000000002</c:v>
                </c:pt>
                <c:pt idx="96">
                  <c:v>0.48426000000000002</c:v>
                </c:pt>
                <c:pt idx="97">
                  <c:v>0.51461999999999997</c:v>
                </c:pt>
                <c:pt idx="98">
                  <c:v>0.54469999999999996</c:v>
                </c:pt>
                <c:pt idx="99">
                  <c:v>0.57591999999999999</c:v>
                </c:pt>
                <c:pt idx="100">
                  <c:v>0.60489999999999999</c:v>
                </c:pt>
                <c:pt idx="101">
                  <c:v>0.63227999999999995</c:v>
                </c:pt>
                <c:pt idx="102">
                  <c:v>0.66137999999999997</c:v>
                </c:pt>
                <c:pt idx="103">
                  <c:v>0.68511</c:v>
                </c:pt>
                <c:pt idx="104">
                  <c:v>0.72050999999999998</c:v>
                </c:pt>
                <c:pt idx="105">
                  <c:v>0.74109999999999998</c:v>
                </c:pt>
                <c:pt idx="106">
                  <c:v>0.76339999999999997</c:v>
                </c:pt>
                <c:pt idx="107">
                  <c:v>0.78415999999999997</c:v>
                </c:pt>
                <c:pt idx="108">
                  <c:v>0.80422000000000005</c:v>
                </c:pt>
                <c:pt idx="109">
                  <c:v>0.82454000000000005</c:v>
                </c:pt>
                <c:pt idx="110">
                  <c:v>0.84299999999999997</c:v>
                </c:pt>
                <c:pt idx="111">
                  <c:v>0.85933999999999999</c:v>
                </c:pt>
                <c:pt idx="112">
                  <c:v>0.87339999999999995</c:v>
                </c:pt>
                <c:pt idx="113">
                  <c:v>0.88795999999999997</c:v>
                </c:pt>
                <c:pt idx="114">
                  <c:v>0.90129999999999999</c:v>
                </c:pt>
                <c:pt idx="115">
                  <c:v>0.91347</c:v>
                </c:pt>
                <c:pt idx="116">
                  <c:v>0.92405000000000004</c:v>
                </c:pt>
                <c:pt idx="117">
                  <c:v>0.93257000000000001</c:v>
                </c:pt>
                <c:pt idx="118">
                  <c:v>0.94128999999999996</c:v>
                </c:pt>
                <c:pt idx="119">
                  <c:v>0.94976000000000005</c:v>
                </c:pt>
                <c:pt idx="120">
                  <c:v>0.95699999999999996</c:v>
                </c:pt>
                <c:pt idx="121">
                  <c:v>0.96328000000000003</c:v>
                </c:pt>
                <c:pt idx="122">
                  <c:v>0.96811000000000003</c:v>
                </c:pt>
                <c:pt idx="123">
                  <c:v>0.97285999999999995</c:v>
                </c:pt>
                <c:pt idx="124">
                  <c:v>0.97777000000000003</c:v>
                </c:pt>
                <c:pt idx="125">
                  <c:v>0.98173999999999995</c:v>
                </c:pt>
                <c:pt idx="126">
                  <c:v>0.98460999999999999</c:v>
                </c:pt>
                <c:pt idx="127">
                  <c:v>0.98658000000000001</c:v>
                </c:pt>
                <c:pt idx="128">
                  <c:v>0.98851</c:v>
                </c:pt>
                <c:pt idx="129">
                  <c:v>0.99099999999999999</c:v>
                </c:pt>
                <c:pt idx="130">
                  <c:v>0.99268000000000001</c:v>
                </c:pt>
                <c:pt idx="131">
                  <c:v>0.99268999999999996</c:v>
                </c:pt>
                <c:pt idx="132">
                  <c:v>0.99368999999999996</c:v>
                </c:pt>
                <c:pt idx="133">
                  <c:v>0.99483999999999995</c:v>
                </c:pt>
                <c:pt idx="134">
                  <c:v>0.99483999999999995</c:v>
                </c:pt>
                <c:pt idx="135">
                  <c:v>0.99483999999999995</c:v>
                </c:pt>
                <c:pt idx="136">
                  <c:v>0.99483999999999995</c:v>
                </c:pt>
                <c:pt idx="137">
                  <c:v>0.99483999999999995</c:v>
                </c:pt>
                <c:pt idx="138">
                  <c:v>0.99375999999999998</c:v>
                </c:pt>
                <c:pt idx="139">
                  <c:v>0.99268999999999996</c:v>
                </c:pt>
                <c:pt idx="140">
                  <c:v>0.99268999999999996</c:v>
                </c:pt>
                <c:pt idx="141">
                  <c:v>0.99075999999999997</c:v>
                </c:pt>
                <c:pt idx="142">
                  <c:v>0.98873</c:v>
                </c:pt>
                <c:pt idx="143">
                  <c:v>0.98629</c:v>
                </c:pt>
                <c:pt idx="144">
                  <c:v>0.98409000000000002</c:v>
                </c:pt>
                <c:pt idx="145">
                  <c:v>0.98185999999999996</c:v>
                </c:pt>
                <c:pt idx="146">
                  <c:v>0.97943999999999998</c:v>
                </c:pt>
                <c:pt idx="147">
                  <c:v>0.97667000000000004</c:v>
                </c:pt>
                <c:pt idx="148">
                  <c:v>0.97380999999999995</c:v>
                </c:pt>
                <c:pt idx="149">
                  <c:v>0.97184999999999999</c:v>
                </c:pt>
                <c:pt idx="150">
                  <c:v>0.96869000000000005</c:v>
                </c:pt>
                <c:pt idx="151">
                  <c:v>0.96579999999999999</c:v>
                </c:pt>
                <c:pt idx="152">
                  <c:v>0.96296000000000004</c:v>
                </c:pt>
                <c:pt idx="153">
                  <c:v>0.95962000000000003</c:v>
                </c:pt>
                <c:pt idx="154">
                  <c:v>0.95670999999999995</c:v>
                </c:pt>
                <c:pt idx="155">
                  <c:v>0.95335999999999999</c:v>
                </c:pt>
                <c:pt idx="156">
                  <c:v>0.94943999999999995</c:v>
                </c:pt>
                <c:pt idx="157">
                  <c:v>0.9456</c:v>
                </c:pt>
                <c:pt idx="158">
                  <c:v>0.94196999999999997</c:v>
                </c:pt>
                <c:pt idx="159">
                  <c:v>0.93769999999999998</c:v>
                </c:pt>
                <c:pt idx="160">
                  <c:v>0.93339000000000005</c:v>
                </c:pt>
                <c:pt idx="161">
                  <c:v>0.92866000000000004</c:v>
                </c:pt>
                <c:pt idx="162">
                  <c:v>0.92381000000000002</c:v>
                </c:pt>
                <c:pt idx="163">
                  <c:v>0.91898000000000002</c:v>
                </c:pt>
                <c:pt idx="164">
                  <c:v>0.91425000000000001</c:v>
                </c:pt>
                <c:pt idx="165">
                  <c:v>0.90886999999999996</c:v>
                </c:pt>
                <c:pt idx="166">
                  <c:v>0.90432999999999997</c:v>
                </c:pt>
                <c:pt idx="167">
                  <c:v>0.89871999999999996</c:v>
                </c:pt>
                <c:pt idx="168">
                  <c:v>0.89288999999999996</c:v>
                </c:pt>
                <c:pt idx="169">
                  <c:v>0.88734999999999997</c:v>
                </c:pt>
                <c:pt idx="170">
                  <c:v>0.88107999999999997</c:v>
                </c:pt>
                <c:pt idx="171">
                  <c:v>0.87388999999999994</c:v>
                </c:pt>
                <c:pt idx="172">
                  <c:v>0.86799999999999999</c:v>
                </c:pt>
                <c:pt idx="173">
                  <c:v>0.86077000000000004</c:v>
                </c:pt>
                <c:pt idx="174">
                  <c:v>0.85451999999999995</c:v>
                </c:pt>
                <c:pt idx="175">
                  <c:v>0.84721000000000002</c:v>
                </c:pt>
                <c:pt idx="176">
                  <c:v>0.83994000000000002</c:v>
                </c:pt>
                <c:pt idx="177">
                  <c:v>0.83237000000000005</c:v>
                </c:pt>
                <c:pt idx="178">
                  <c:v>0.82482999999999995</c:v>
                </c:pt>
                <c:pt idx="179">
                  <c:v>0.81710000000000005</c:v>
                </c:pt>
                <c:pt idx="180">
                  <c:v>0.80932000000000004</c:v>
                </c:pt>
                <c:pt idx="181">
                  <c:v>0.80183000000000004</c:v>
                </c:pt>
                <c:pt idx="182">
                  <c:v>0.79466000000000003</c:v>
                </c:pt>
                <c:pt idx="183">
                  <c:v>0.78591999999999995</c:v>
                </c:pt>
                <c:pt idx="184">
                  <c:v>0.77832000000000001</c:v>
                </c:pt>
                <c:pt idx="185">
                  <c:v>0.76980000000000004</c:v>
                </c:pt>
                <c:pt idx="186">
                  <c:v>0.76205000000000001</c:v>
                </c:pt>
                <c:pt idx="187">
                  <c:v>0.75375999999999999</c:v>
                </c:pt>
                <c:pt idx="188">
                  <c:v>0.74585999999999997</c:v>
                </c:pt>
                <c:pt idx="189">
                  <c:v>0.73799999999999999</c:v>
                </c:pt>
                <c:pt idx="190">
                  <c:v>0.72914999999999996</c:v>
                </c:pt>
                <c:pt idx="191">
                  <c:v>0.72092999999999996</c:v>
                </c:pt>
                <c:pt idx="192">
                  <c:v>0.71128000000000002</c:v>
                </c:pt>
                <c:pt idx="193">
                  <c:v>0.70211000000000001</c:v>
                </c:pt>
                <c:pt idx="194">
                  <c:v>0.69320000000000004</c:v>
                </c:pt>
                <c:pt idx="195">
                  <c:v>0.68345999999999996</c:v>
                </c:pt>
                <c:pt idx="196">
                  <c:v>0.67384999999999995</c:v>
                </c:pt>
                <c:pt idx="197">
                  <c:v>0.66437999999999997</c:v>
                </c:pt>
                <c:pt idx="198">
                  <c:v>0.65469999999999995</c:v>
                </c:pt>
                <c:pt idx="199">
                  <c:v>0.64559999999999995</c:v>
                </c:pt>
                <c:pt idx="200">
                  <c:v>0.63553999999999999</c:v>
                </c:pt>
                <c:pt idx="201">
                  <c:v>0.62533000000000005</c:v>
                </c:pt>
                <c:pt idx="202">
                  <c:v>0.61485999999999996</c:v>
                </c:pt>
                <c:pt idx="203">
                  <c:v>0.60401000000000005</c:v>
                </c:pt>
                <c:pt idx="204">
                  <c:v>0.59392999999999996</c:v>
                </c:pt>
                <c:pt idx="205">
                  <c:v>0.58292999999999995</c:v>
                </c:pt>
                <c:pt idx="206">
                  <c:v>0.57138999999999995</c:v>
                </c:pt>
                <c:pt idx="207">
                  <c:v>0.55913000000000002</c:v>
                </c:pt>
                <c:pt idx="208">
                  <c:v>0.54774</c:v>
                </c:pt>
                <c:pt idx="209">
                  <c:v>0.53563000000000005</c:v>
                </c:pt>
                <c:pt idx="210">
                  <c:v>0.52298999999999995</c:v>
                </c:pt>
                <c:pt idx="211">
                  <c:v>0.51151000000000002</c:v>
                </c:pt>
                <c:pt idx="212">
                  <c:v>0.49787999999999999</c:v>
                </c:pt>
                <c:pt idx="213">
                  <c:v>0.48614000000000002</c:v>
                </c:pt>
                <c:pt idx="214">
                  <c:v>0.47302</c:v>
                </c:pt>
                <c:pt idx="215">
                  <c:v>0.46072000000000002</c:v>
                </c:pt>
                <c:pt idx="216">
                  <c:v>0.44818000000000002</c:v>
                </c:pt>
                <c:pt idx="217">
                  <c:v>0.43663999999999997</c:v>
                </c:pt>
                <c:pt idx="218">
                  <c:v>0.42329</c:v>
                </c:pt>
                <c:pt idx="219">
                  <c:v>0.41193999999999997</c:v>
                </c:pt>
                <c:pt idx="220">
                  <c:v>0.39979999999999999</c:v>
                </c:pt>
                <c:pt idx="221">
                  <c:v>0.38689000000000001</c:v>
                </c:pt>
                <c:pt idx="222">
                  <c:v>0.37562000000000001</c:v>
                </c:pt>
                <c:pt idx="223">
                  <c:v>0.36248999999999998</c:v>
                </c:pt>
                <c:pt idx="224">
                  <c:v>0.35072999999999999</c:v>
                </c:pt>
                <c:pt idx="225">
                  <c:v>0.33878999999999998</c:v>
                </c:pt>
                <c:pt idx="226">
                  <c:v>0.32673000000000002</c:v>
                </c:pt>
                <c:pt idx="227">
                  <c:v>0.31681999999999999</c:v>
                </c:pt>
                <c:pt idx="228">
                  <c:v>0.30620000000000003</c:v>
                </c:pt>
                <c:pt idx="229">
                  <c:v>0.29479</c:v>
                </c:pt>
                <c:pt idx="230">
                  <c:v>0.28484999999999999</c:v>
                </c:pt>
                <c:pt idx="231">
                  <c:v>0.27567999999999998</c:v>
                </c:pt>
                <c:pt idx="232">
                  <c:v>0.26695999999999998</c:v>
                </c:pt>
                <c:pt idx="233">
                  <c:v>0.25777</c:v>
                </c:pt>
                <c:pt idx="234">
                  <c:v>0.249</c:v>
                </c:pt>
                <c:pt idx="235">
                  <c:v>0.24143000000000001</c:v>
                </c:pt>
                <c:pt idx="236">
                  <c:v>0.23377000000000001</c:v>
                </c:pt>
                <c:pt idx="237">
                  <c:v>0.22695000000000001</c:v>
                </c:pt>
                <c:pt idx="238">
                  <c:v>0.22012000000000001</c:v>
                </c:pt>
                <c:pt idx="239">
                  <c:v>0.21345</c:v>
                </c:pt>
                <c:pt idx="240">
                  <c:v>0.2074</c:v>
                </c:pt>
                <c:pt idx="241">
                  <c:v>0.20283000000000001</c:v>
                </c:pt>
                <c:pt idx="242">
                  <c:v>0.19742999999999999</c:v>
                </c:pt>
                <c:pt idx="243">
                  <c:v>0.19370000000000001</c:v>
                </c:pt>
                <c:pt idx="244">
                  <c:v>0.18848999999999999</c:v>
                </c:pt>
                <c:pt idx="245">
                  <c:v>0.18467</c:v>
                </c:pt>
                <c:pt idx="246">
                  <c:v>0.18117</c:v>
                </c:pt>
                <c:pt idx="247">
                  <c:v>0.17832999999999999</c:v>
                </c:pt>
                <c:pt idx="248">
                  <c:v>0.17544000000000001</c:v>
                </c:pt>
                <c:pt idx="249">
                  <c:v>0.17211000000000001</c:v>
                </c:pt>
                <c:pt idx="250">
                  <c:v>0.16869000000000001</c:v>
                </c:pt>
                <c:pt idx="251">
                  <c:v>0.16672000000000001</c:v>
                </c:pt>
                <c:pt idx="252">
                  <c:v>0.16413</c:v>
                </c:pt>
                <c:pt idx="253">
                  <c:v>0.16122</c:v>
                </c:pt>
                <c:pt idx="254">
                  <c:v>0.15923000000000001</c:v>
                </c:pt>
                <c:pt idx="255">
                  <c:v>0.15676000000000001</c:v>
                </c:pt>
                <c:pt idx="256">
                  <c:v>0.15484999999999999</c:v>
                </c:pt>
                <c:pt idx="257">
                  <c:v>0.15390999999999999</c:v>
                </c:pt>
                <c:pt idx="258">
                  <c:v>0.15196999999999999</c:v>
                </c:pt>
                <c:pt idx="259">
                  <c:v>0.15062999999999999</c:v>
                </c:pt>
                <c:pt idx="260">
                  <c:v>0.14964</c:v>
                </c:pt>
                <c:pt idx="261">
                  <c:v>0.14767</c:v>
                </c:pt>
                <c:pt idx="262">
                  <c:v>0.14731</c:v>
                </c:pt>
                <c:pt idx="263">
                  <c:v>0.14551</c:v>
                </c:pt>
                <c:pt idx="264">
                  <c:v>0.14501</c:v>
                </c:pt>
                <c:pt idx="265">
                  <c:v>0.14335000000000001</c:v>
                </c:pt>
                <c:pt idx="266">
                  <c:v>0.14274000000000001</c:v>
                </c:pt>
                <c:pt idx="267">
                  <c:v>0.14127999999999999</c:v>
                </c:pt>
                <c:pt idx="268">
                  <c:v>0.14119999999999999</c:v>
                </c:pt>
                <c:pt idx="269">
                  <c:v>0.13955000000000001</c:v>
                </c:pt>
                <c:pt idx="270">
                  <c:v>0.13904</c:v>
                </c:pt>
                <c:pt idx="271">
                  <c:v>0.13904</c:v>
                </c:pt>
                <c:pt idx="272">
                  <c:v>0.13904</c:v>
                </c:pt>
                <c:pt idx="273">
                  <c:v>0.13904</c:v>
                </c:pt>
                <c:pt idx="274">
                  <c:v>0.13904</c:v>
                </c:pt>
                <c:pt idx="275">
                  <c:v>0.13904</c:v>
                </c:pt>
                <c:pt idx="276">
                  <c:v>0.13904</c:v>
                </c:pt>
                <c:pt idx="277">
                  <c:v>0.14011999999999999</c:v>
                </c:pt>
                <c:pt idx="278">
                  <c:v>0.14111000000000001</c:v>
                </c:pt>
                <c:pt idx="279">
                  <c:v>0.14119999999999999</c:v>
                </c:pt>
                <c:pt idx="280">
                  <c:v>0.14122999999999999</c:v>
                </c:pt>
                <c:pt idx="281">
                  <c:v>0.14268</c:v>
                </c:pt>
                <c:pt idx="282">
                  <c:v>0.14352999999999999</c:v>
                </c:pt>
                <c:pt idx="283">
                  <c:v>0.14551</c:v>
                </c:pt>
                <c:pt idx="284">
                  <c:v>0.14674999999999999</c:v>
                </c:pt>
                <c:pt idx="285">
                  <c:v>0.14779</c:v>
                </c:pt>
                <c:pt idx="286">
                  <c:v>0.15029000000000001</c:v>
                </c:pt>
                <c:pt idx="287">
                  <c:v>0.15226999999999999</c:v>
                </c:pt>
                <c:pt idx="288">
                  <c:v>0.15421000000000001</c:v>
                </c:pt>
                <c:pt idx="289">
                  <c:v>0.15667</c:v>
                </c:pt>
                <c:pt idx="290">
                  <c:v>0.15869</c:v>
                </c:pt>
                <c:pt idx="291">
                  <c:v>0.16120999999999999</c:v>
                </c:pt>
                <c:pt idx="292">
                  <c:v>0.16317000000000001</c:v>
                </c:pt>
                <c:pt idx="293">
                  <c:v>0.16508999999999999</c:v>
                </c:pt>
                <c:pt idx="294">
                  <c:v>0.1676</c:v>
                </c:pt>
                <c:pt idx="295">
                  <c:v>0.17011999999999999</c:v>
                </c:pt>
                <c:pt idx="296">
                  <c:v>0.17271</c:v>
                </c:pt>
                <c:pt idx="297">
                  <c:v>0.17562</c:v>
                </c:pt>
                <c:pt idx="298">
                  <c:v>0.17843999999999999</c:v>
                </c:pt>
                <c:pt idx="299">
                  <c:v>0.18124999999999999</c:v>
                </c:pt>
                <c:pt idx="300">
                  <c:v>0.18415999999999999</c:v>
                </c:pt>
                <c:pt idx="301">
                  <c:v>0.18720999999999999</c:v>
                </c:pt>
                <c:pt idx="302">
                  <c:v>0.19031000000000001</c:v>
                </c:pt>
                <c:pt idx="303">
                  <c:v>0.19323000000000001</c:v>
                </c:pt>
                <c:pt idx="304">
                  <c:v>0.19619</c:v>
                </c:pt>
                <c:pt idx="305">
                  <c:v>0.19939999999999999</c:v>
                </c:pt>
                <c:pt idx="306">
                  <c:v>0.20300000000000001</c:v>
                </c:pt>
                <c:pt idx="307">
                  <c:v>0.20573</c:v>
                </c:pt>
                <c:pt idx="308">
                  <c:v>0.21007999999999999</c:v>
                </c:pt>
                <c:pt idx="309">
                  <c:v>0.21354999999999999</c:v>
                </c:pt>
                <c:pt idx="310">
                  <c:v>0.21682000000000001</c:v>
                </c:pt>
                <c:pt idx="311">
                  <c:v>0.22020000000000001</c:v>
                </c:pt>
                <c:pt idx="312">
                  <c:v>0.22308</c:v>
                </c:pt>
                <c:pt idx="313">
                  <c:v>0.22589000000000001</c:v>
                </c:pt>
                <c:pt idx="314">
                  <c:v>0.22922000000000001</c:v>
                </c:pt>
                <c:pt idx="315">
                  <c:v>0.23211000000000001</c:v>
                </c:pt>
                <c:pt idx="316">
                  <c:v>0.23444000000000001</c:v>
                </c:pt>
                <c:pt idx="317">
                  <c:v>0.23730999999999999</c:v>
                </c:pt>
                <c:pt idx="318">
                  <c:v>0.24009</c:v>
                </c:pt>
                <c:pt idx="319">
                  <c:v>0.24299000000000001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51B-4AA9-9C48-16F3E21C4565}"/>
            </c:ext>
          </c:extLst>
        </c:ser>
        <c:ser>
          <c:idx val="5"/>
          <c:order val="5"/>
          <c:tx>
            <c:strRef>
              <c:f>Feuil1!$A$44</c:f>
              <c:strCache>
                <c:ptCount val="1"/>
                <c:pt idx="0">
                  <c:v>Red (sensor sensitivity)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Dot"/>
              <a:round/>
            </a:ln>
            <a:effectLst/>
          </c:spPr>
          <c:marker>
            <c:symbol val="none"/>
          </c:marker>
          <c:val>
            <c:numRef>
              <c:f>Feuil1!$B$44:$MW$44</c:f>
              <c:numCache>
                <c:formatCode>General</c:formatCode>
                <c:ptCount val="360"/>
                <c:pt idx="20">
                  <c:v>0.10994</c:v>
                </c:pt>
                <c:pt idx="21">
                  <c:v>0.10767</c:v>
                </c:pt>
                <c:pt idx="22">
                  <c:v>0.10476000000000001</c:v>
                </c:pt>
                <c:pt idx="23">
                  <c:v>0.10198</c:v>
                </c:pt>
                <c:pt idx="24">
                  <c:v>9.9126000000000006E-2</c:v>
                </c:pt>
                <c:pt idx="25">
                  <c:v>9.6245999999999998E-2</c:v>
                </c:pt>
                <c:pt idx="26">
                  <c:v>9.3456999999999998E-2</c:v>
                </c:pt>
                <c:pt idx="27">
                  <c:v>9.0570999999999999E-2</c:v>
                </c:pt>
                <c:pt idx="28">
                  <c:v>8.7723999999999996E-2</c:v>
                </c:pt>
                <c:pt idx="29">
                  <c:v>8.5572999999999996E-2</c:v>
                </c:pt>
                <c:pt idx="30">
                  <c:v>8.3100999999999994E-2</c:v>
                </c:pt>
                <c:pt idx="31">
                  <c:v>8.0291000000000001E-2</c:v>
                </c:pt>
                <c:pt idx="32">
                  <c:v>7.7489000000000002E-2</c:v>
                </c:pt>
                <c:pt idx="33">
                  <c:v>7.4571999999999999E-2</c:v>
                </c:pt>
                <c:pt idx="34">
                  <c:v>7.3407E-2</c:v>
                </c:pt>
                <c:pt idx="35">
                  <c:v>7.1118000000000001E-2</c:v>
                </c:pt>
                <c:pt idx="36">
                  <c:v>6.9292000000000006E-2</c:v>
                </c:pt>
                <c:pt idx="37">
                  <c:v>6.7740999999999996E-2</c:v>
                </c:pt>
                <c:pt idx="38">
                  <c:v>6.5762000000000001E-2</c:v>
                </c:pt>
                <c:pt idx="39">
                  <c:v>6.4002000000000003E-2</c:v>
                </c:pt>
                <c:pt idx="40">
                  <c:v>6.2489999999999997E-2</c:v>
                </c:pt>
                <c:pt idx="41">
                  <c:v>5.9076999999999998E-2</c:v>
                </c:pt>
                <c:pt idx="42">
                  <c:v>5.4133000000000001E-2</c:v>
                </c:pt>
                <c:pt idx="43">
                  <c:v>4.9967999999999999E-2</c:v>
                </c:pt>
                <c:pt idx="44">
                  <c:v>4.9138000000000001E-2</c:v>
                </c:pt>
                <c:pt idx="45">
                  <c:v>4.8506000000000001E-2</c:v>
                </c:pt>
                <c:pt idx="46">
                  <c:v>4.7425000000000002E-2</c:v>
                </c:pt>
                <c:pt idx="47">
                  <c:v>4.7038000000000003E-2</c:v>
                </c:pt>
                <c:pt idx="48">
                  <c:v>4.6345999999999998E-2</c:v>
                </c:pt>
                <c:pt idx="49">
                  <c:v>4.4753000000000001E-2</c:v>
                </c:pt>
                <c:pt idx="50">
                  <c:v>4.419E-2</c:v>
                </c:pt>
                <c:pt idx="51">
                  <c:v>4.2464000000000002E-2</c:v>
                </c:pt>
                <c:pt idx="52">
                  <c:v>4.2035999999999997E-2</c:v>
                </c:pt>
                <c:pt idx="53">
                  <c:v>4.1752999999999998E-2</c:v>
                </c:pt>
                <c:pt idx="54">
                  <c:v>3.9881E-2</c:v>
                </c:pt>
                <c:pt idx="55">
                  <c:v>3.9878999999999998E-2</c:v>
                </c:pt>
                <c:pt idx="56">
                  <c:v>3.8582999999999999E-2</c:v>
                </c:pt>
                <c:pt idx="57">
                  <c:v>3.7724000000000001E-2</c:v>
                </c:pt>
                <c:pt idx="58">
                  <c:v>3.7333999999999999E-2</c:v>
                </c:pt>
                <c:pt idx="59">
                  <c:v>3.5941000000000001E-2</c:v>
                </c:pt>
                <c:pt idx="60">
                  <c:v>3.5568000000000002E-2</c:v>
                </c:pt>
                <c:pt idx="61">
                  <c:v>3.415E-2</c:v>
                </c:pt>
                <c:pt idx="62">
                  <c:v>3.3412999999999998E-2</c:v>
                </c:pt>
                <c:pt idx="63">
                  <c:v>3.2919999999999998E-2</c:v>
                </c:pt>
                <c:pt idx="64">
                  <c:v>3.1514E-2</c:v>
                </c:pt>
                <c:pt idx="65">
                  <c:v>3.1257E-2</c:v>
                </c:pt>
                <c:pt idx="66">
                  <c:v>3.0807999999999999E-2</c:v>
                </c:pt>
                <c:pt idx="67">
                  <c:v>3.0183000000000001E-2</c:v>
                </c:pt>
                <c:pt idx="68">
                  <c:v>2.9101999999999999E-2</c:v>
                </c:pt>
                <c:pt idx="69">
                  <c:v>2.9101999999999999E-2</c:v>
                </c:pt>
                <c:pt idx="70">
                  <c:v>2.9100999999999998E-2</c:v>
                </c:pt>
                <c:pt idx="71">
                  <c:v>2.8031E-2</c:v>
                </c:pt>
                <c:pt idx="72">
                  <c:v>2.8022999999999999E-2</c:v>
                </c:pt>
                <c:pt idx="73">
                  <c:v>2.6946999999999999E-2</c:v>
                </c:pt>
                <c:pt idx="74">
                  <c:v>2.6946000000000001E-2</c:v>
                </c:pt>
                <c:pt idx="75">
                  <c:v>2.6946000000000001E-2</c:v>
                </c:pt>
                <c:pt idx="76">
                  <c:v>2.6946000000000001E-2</c:v>
                </c:pt>
                <c:pt idx="77">
                  <c:v>2.6946000000000001E-2</c:v>
                </c:pt>
                <c:pt idx="78">
                  <c:v>2.6946000000000001E-2</c:v>
                </c:pt>
                <c:pt idx="79">
                  <c:v>2.6946000000000001E-2</c:v>
                </c:pt>
                <c:pt idx="80">
                  <c:v>2.6946000000000001E-2</c:v>
                </c:pt>
                <c:pt idx="81">
                  <c:v>2.6946000000000001E-2</c:v>
                </c:pt>
                <c:pt idx="82">
                  <c:v>2.6946000000000001E-2</c:v>
                </c:pt>
                <c:pt idx="83">
                  <c:v>2.8022999999999999E-2</c:v>
                </c:pt>
                <c:pt idx="84">
                  <c:v>2.8146000000000001E-2</c:v>
                </c:pt>
                <c:pt idx="85">
                  <c:v>2.9100999999999998E-2</c:v>
                </c:pt>
                <c:pt idx="86">
                  <c:v>2.9392999999999999E-2</c:v>
                </c:pt>
                <c:pt idx="87">
                  <c:v>3.0790999999999999E-2</c:v>
                </c:pt>
                <c:pt idx="88">
                  <c:v>3.1257E-2</c:v>
                </c:pt>
                <c:pt idx="89">
                  <c:v>3.2024999999999998E-2</c:v>
                </c:pt>
                <c:pt idx="90">
                  <c:v>3.3411999999999997E-2</c:v>
                </c:pt>
                <c:pt idx="91">
                  <c:v>3.3818000000000001E-2</c:v>
                </c:pt>
                <c:pt idx="92">
                  <c:v>3.5206000000000001E-2</c:v>
                </c:pt>
                <c:pt idx="93">
                  <c:v>3.5569000000000003E-2</c:v>
                </c:pt>
                <c:pt idx="94">
                  <c:v>3.6457999999999997E-2</c:v>
                </c:pt>
                <c:pt idx="95">
                  <c:v>3.7723E-2</c:v>
                </c:pt>
                <c:pt idx="96">
                  <c:v>3.8225000000000002E-2</c:v>
                </c:pt>
                <c:pt idx="97">
                  <c:v>3.9634000000000003E-2</c:v>
                </c:pt>
                <c:pt idx="98">
                  <c:v>3.9877999999999997E-2</c:v>
                </c:pt>
                <c:pt idx="99">
                  <c:v>4.0876000000000003E-2</c:v>
                </c:pt>
                <c:pt idx="100">
                  <c:v>4.2040000000000001E-2</c:v>
                </c:pt>
                <c:pt idx="101">
                  <c:v>4.2608E-2</c:v>
                </c:pt>
                <c:pt idx="102">
                  <c:v>4.4061999999999997E-2</c:v>
                </c:pt>
                <c:pt idx="103">
                  <c:v>4.4192000000000002E-2</c:v>
                </c:pt>
                <c:pt idx="104">
                  <c:v>4.5268000000000003E-2</c:v>
                </c:pt>
                <c:pt idx="105">
                  <c:v>4.6345999999999998E-2</c:v>
                </c:pt>
                <c:pt idx="106">
                  <c:v>4.6475000000000002E-2</c:v>
                </c:pt>
                <c:pt idx="107">
                  <c:v>4.7927999999999998E-2</c:v>
                </c:pt>
                <c:pt idx="108">
                  <c:v>4.8502999999999998E-2</c:v>
                </c:pt>
                <c:pt idx="109">
                  <c:v>4.9118000000000002E-2</c:v>
                </c:pt>
                <c:pt idx="110">
                  <c:v>5.0577999999999998E-2</c:v>
                </c:pt>
                <c:pt idx="111">
                  <c:v>5.0900000000000001E-2</c:v>
                </c:pt>
                <c:pt idx="112">
                  <c:v>5.2310000000000002E-2</c:v>
                </c:pt>
                <c:pt idx="113">
                  <c:v>5.2814E-2</c:v>
                </c:pt>
                <c:pt idx="114">
                  <c:v>5.3537000000000001E-2</c:v>
                </c:pt>
                <c:pt idx="115">
                  <c:v>5.4969999999999998E-2</c:v>
                </c:pt>
                <c:pt idx="116">
                  <c:v>5.5328000000000002E-2</c:v>
                </c:pt>
                <c:pt idx="117">
                  <c:v>5.6716000000000003E-2</c:v>
                </c:pt>
                <c:pt idx="118">
                  <c:v>5.7125000000000002E-2</c:v>
                </c:pt>
                <c:pt idx="119">
                  <c:v>5.7965000000000003E-2</c:v>
                </c:pt>
                <c:pt idx="120">
                  <c:v>5.9284999999999997E-2</c:v>
                </c:pt>
                <c:pt idx="121">
                  <c:v>6.1283999999999998E-2</c:v>
                </c:pt>
                <c:pt idx="122">
                  <c:v>6.3308000000000003E-2</c:v>
                </c:pt>
                <c:pt idx="123">
                  <c:v>6.5785999999999997E-2</c:v>
                </c:pt>
                <c:pt idx="124">
                  <c:v>6.7784999999999998E-2</c:v>
                </c:pt>
                <c:pt idx="125">
                  <c:v>7.0058999999999996E-2</c:v>
                </c:pt>
                <c:pt idx="126">
                  <c:v>7.2218000000000004E-2</c:v>
                </c:pt>
                <c:pt idx="127">
                  <c:v>7.4192999999999995E-2</c:v>
                </c:pt>
                <c:pt idx="128">
                  <c:v>7.6660000000000006E-2</c:v>
                </c:pt>
                <c:pt idx="129">
                  <c:v>7.8646999999999995E-2</c:v>
                </c:pt>
                <c:pt idx="130">
                  <c:v>8.1143000000000007E-2</c:v>
                </c:pt>
                <c:pt idx="131">
                  <c:v>8.3709000000000006E-2</c:v>
                </c:pt>
                <c:pt idx="132">
                  <c:v>8.6619000000000002E-2</c:v>
                </c:pt>
                <c:pt idx="133">
                  <c:v>8.9427000000000006E-2</c:v>
                </c:pt>
                <c:pt idx="134">
                  <c:v>9.2235999999999999E-2</c:v>
                </c:pt>
                <c:pt idx="135">
                  <c:v>9.5150999999999999E-2</c:v>
                </c:pt>
                <c:pt idx="136">
                  <c:v>9.7735000000000002E-2</c:v>
                </c:pt>
                <c:pt idx="137">
                  <c:v>0.10025000000000001</c:v>
                </c:pt>
                <c:pt idx="138">
                  <c:v>0.10312</c:v>
                </c:pt>
                <c:pt idx="139">
                  <c:v>0.10589999999999999</c:v>
                </c:pt>
                <c:pt idx="140">
                  <c:v>0.10879999999999999</c:v>
                </c:pt>
                <c:pt idx="141">
                  <c:v>0.11055</c:v>
                </c:pt>
                <c:pt idx="142">
                  <c:v>0.11173</c:v>
                </c:pt>
                <c:pt idx="143">
                  <c:v>0.11364</c:v>
                </c:pt>
                <c:pt idx="144">
                  <c:v>0.11533</c:v>
                </c:pt>
                <c:pt idx="145">
                  <c:v>0.11748</c:v>
                </c:pt>
                <c:pt idx="146">
                  <c:v>0.1179</c:v>
                </c:pt>
                <c:pt idx="147">
                  <c:v>0.11928999999999999</c:v>
                </c:pt>
                <c:pt idx="148">
                  <c:v>0.11964</c:v>
                </c:pt>
                <c:pt idx="149">
                  <c:v>0.12053999999999999</c:v>
                </c:pt>
                <c:pt idx="150">
                  <c:v>0.12164999999999999</c:v>
                </c:pt>
                <c:pt idx="151">
                  <c:v>0.12021</c:v>
                </c:pt>
                <c:pt idx="152">
                  <c:v>0.11964</c:v>
                </c:pt>
                <c:pt idx="153">
                  <c:v>0.11901</c:v>
                </c:pt>
                <c:pt idx="154">
                  <c:v>0.11755</c:v>
                </c:pt>
                <c:pt idx="155">
                  <c:v>0.11723</c:v>
                </c:pt>
                <c:pt idx="156">
                  <c:v>0.11533</c:v>
                </c:pt>
                <c:pt idx="157">
                  <c:v>0.11394</c:v>
                </c:pt>
                <c:pt idx="158">
                  <c:v>0.11317000000000001</c:v>
                </c:pt>
                <c:pt idx="159">
                  <c:v>0.11155</c:v>
                </c:pt>
                <c:pt idx="160">
                  <c:v>0.11065</c:v>
                </c:pt>
                <c:pt idx="161">
                  <c:v>0.10886</c:v>
                </c:pt>
                <c:pt idx="162">
                  <c:v>0.10835</c:v>
                </c:pt>
                <c:pt idx="163">
                  <c:v>0.10671</c:v>
                </c:pt>
                <c:pt idx="164">
                  <c:v>0.10598</c:v>
                </c:pt>
                <c:pt idx="165">
                  <c:v>0.10455</c:v>
                </c:pt>
                <c:pt idx="166">
                  <c:v>0.10428999999999999</c:v>
                </c:pt>
                <c:pt idx="167">
                  <c:v>0.10342</c:v>
                </c:pt>
                <c:pt idx="168">
                  <c:v>0.10238999999999999</c:v>
                </c:pt>
                <c:pt idx="169">
                  <c:v>0.10238999999999999</c:v>
                </c:pt>
                <c:pt idx="170">
                  <c:v>0.10184</c:v>
                </c:pt>
                <c:pt idx="171">
                  <c:v>0.10041</c:v>
                </c:pt>
                <c:pt idx="172">
                  <c:v>9.9174999999999999E-2</c:v>
                </c:pt>
                <c:pt idx="173">
                  <c:v>0.10168000000000001</c:v>
                </c:pt>
                <c:pt idx="174">
                  <c:v>0.10485</c:v>
                </c:pt>
                <c:pt idx="175">
                  <c:v>0.10499</c:v>
                </c:pt>
                <c:pt idx="176">
                  <c:v>0.10455</c:v>
                </c:pt>
                <c:pt idx="177">
                  <c:v>0.10644000000000001</c:v>
                </c:pt>
                <c:pt idx="178">
                  <c:v>0.10891000000000001</c:v>
                </c:pt>
                <c:pt idx="179">
                  <c:v>0.11090999999999999</c:v>
                </c:pt>
                <c:pt idx="180">
                  <c:v>0.11430999999999999</c:v>
                </c:pt>
                <c:pt idx="181">
                  <c:v>0.12024</c:v>
                </c:pt>
                <c:pt idx="182">
                  <c:v>0.12651000000000001</c:v>
                </c:pt>
                <c:pt idx="183">
                  <c:v>0.13331999999999999</c:v>
                </c:pt>
                <c:pt idx="184">
                  <c:v>0.14002999999999999</c:v>
                </c:pt>
                <c:pt idx="185">
                  <c:v>0.15057000000000001</c:v>
                </c:pt>
                <c:pt idx="186">
                  <c:v>0.16506999999999999</c:v>
                </c:pt>
                <c:pt idx="187">
                  <c:v>0.18401000000000001</c:v>
                </c:pt>
                <c:pt idx="188">
                  <c:v>0.20129</c:v>
                </c:pt>
                <c:pt idx="189">
                  <c:v>0.21786</c:v>
                </c:pt>
                <c:pt idx="190">
                  <c:v>0.23909</c:v>
                </c:pt>
                <c:pt idx="191">
                  <c:v>0.26384000000000002</c:v>
                </c:pt>
                <c:pt idx="192">
                  <c:v>0.29348000000000002</c:v>
                </c:pt>
                <c:pt idx="193">
                  <c:v>0.32369999999999999</c:v>
                </c:pt>
                <c:pt idx="194">
                  <c:v>0.35314000000000001</c:v>
                </c:pt>
                <c:pt idx="195">
                  <c:v>0.38490999999999997</c:v>
                </c:pt>
                <c:pt idx="196">
                  <c:v>0.41739999999999999</c:v>
                </c:pt>
                <c:pt idx="197">
                  <c:v>0.45094000000000001</c:v>
                </c:pt>
                <c:pt idx="198">
                  <c:v>0.48683999999999999</c:v>
                </c:pt>
                <c:pt idx="199">
                  <c:v>0.52070000000000005</c:v>
                </c:pt>
                <c:pt idx="200">
                  <c:v>0.55430000000000001</c:v>
                </c:pt>
                <c:pt idx="201">
                  <c:v>0.58587999999999996</c:v>
                </c:pt>
                <c:pt idx="202">
                  <c:v>0.62760000000000005</c:v>
                </c:pt>
                <c:pt idx="203">
                  <c:v>0.65681</c:v>
                </c:pt>
                <c:pt idx="204">
                  <c:v>0.69137000000000004</c:v>
                </c:pt>
                <c:pt idx="205">
                  <c:v>0.72306000000000004</c:v>
                </c:pt>
                <c:pt idx="206">
                  <c:v>0.75521000000000005</c:v>
                </c:pt>
                <c:pt idx="207">
                  <c:v>0.78371000000000002</c:v>
                </c:pt>
                <c:pt idx="208">
                  <c:v>0.81164999999999998</c:v>
                </c:pt>
                <c:pt idx="209">
                  <c:v>0.8407</c:v>
                </c:pt>
                <c:pt idx="210">
                  <c:v>0.86365999999999998</c:v>
                </c:pt>
                <c:pt idx="211">
                  <c:v>0.88338000000000005</c:v>
                </c:pt>
                <c:pt idx="212">
                  <c:v>0.89888999999999997</c:v>
                </c:pt>
                <c:pt idx="213">
                  <c:v>0.91503999999999996</c:v>
                </c:pt>
                <c:pt idx="214">
                  <c:v>0.93035999999999996</c:v>
                </c:pt>
                <c:pt idx="215">
                  <c:v>0.94164000000000003</c:v>
                </c:pt>
                <c:pt idx="216">
                  <c:v>0.94611999999999996</c:v>
                </c:pt>
                <c:pt idx="217">
                  <c:v>0.94899999999999995</c:v>
                </c:pt>
                <c:pt idx="218">
                  <c:v>0.95184999999999997</c:v>
                </c:pt>
                <c:pt idx="219">
                  <c:v>0.95464000000000004</c:v>
                </c:pt>
                <c:pt idx="220">
                  <c:v>0.95706000000000002</c:v>
                </c:pt>
                <c:pt idx="221">
                  <c:v>0.95494999999999997</c:v>
                </c:pt>
                <c:pt idx="222">
                  <c:v>0.95106999999999997</c:v>
                </c:pt>
                <c:pt idx="223">
                  <c:v>0.94716999999999996</c:v>
                </c:pt>
                <c:pt idx="224">
                  <c:v>0.94430000000000003</c:v>
                </c:pt>
                <c:pt idx="225">
                  <c:v>0.94035000000000002</c:v>
                </c:pt>
                <c:pt idx="226">
                  <c:v>0.93508999999999998</c:v>
                </c:pt>
                <c:pt idx="227">
                  <c:v>0.92952000000000001</c:v>
                </c:pt>
                <c:pt idx="228">
                  <c:v>0.92535000000000001</c:v>
                </c:pt>
                <c:pt idx="229">
                  <c:v>0.92020000000000002</c:v>
                </c:pt>
                <c:pt idx="230">
                  <c:v>0.91464000000000001</c:v>
                </c:pt>
                <c:pt idx="231">
                  <c:v>0.90832000000000002</c:v>
                </c:pt>
                <c:pt idx="232">
                  <c:v>0.90210999999999997</c:v>
                </c:pt>
                <c:pt idx="233">
                  <c:v>0.89644000000000001</c:v>
                </c:pt>
                <c:pt idx="234">
                  <c:v>0.88958999999999999</c:v>
                </c:pt>
                <c:pt idx="235">
                  <c:v>0.88402999999999998</c:v>
                </c:pt>
                <c:pt idx="236">
                  <c:v>0.87834000000000001</c:v>
                </c:pt>
                <c:pt idx="237">
                  <c:v>0.87256999999999996</c:v>
                </c:pt>
                <c:pt idx="238">
                  <c:v>0.86699000000000004</c:v>
                </c:pt>
                <c:pt idx="239">
                  <c:v>0.86123000000000005</c:v>
                </c:pt>
                <c:pt idx="240">
                  <c:v>0.85585999999999995</c:v>
                </c:pt>
                <c:pt idx="241">
                  <c:v>0.85167999999999999</c:v>
                </c:pt>
                <c:pt idx="242">
                  <c:v>0.84780999999999995</c:v>
                </c:pt>
                <c:pt idx="243">
                  <c:v>0.84362999999999999</c:v>
                </c:pt>
                <c:pt idx="244">
                  <c:v>0.83943999999999996</c:v>
                </c:pt>
                <c:pt idx="245">
                  <c:v>0.83559000000000005</c:v>
                </c:pt>
                <c:pt idx="246">
                  <c:v>0.83111000000000002</c:v>
                </c:pt>
                <c:pt idx="247">
                  <c:v>0.82662000000000002</c:v>
                </c:pt>
                <c:pt idx="248">
                  <c:v>0.82282999999999995</c:v>
                </c:pt>
                <c:pt idx="249">
                  <c:v>0.81757000000000002</c:v>
                </c:pt>
                <c:pt idx="250">
                  <c:v>0.81379000000000001</c:v>
                </c:pt>
                <c:pt idx="251">
                  <c:v>0.80842000000000003</c:v>
                </c:pt>
                <c:pt idx="252">
                  <c:v>0.80425000000000002</c:v>
                </c:pt>
                <c:pt idx="253">
                  <c:v>0.79884999999999995</c:v>
                </c:pt>
                <c:pt idx="254">
                  <c:v>0.79486999999999997</c:v>
                </c:pt>
                <c:pt idx="255">
                  <c:v>0.78985000000000005</c:v>
                </c:pt>
                <c:pt idx="256">
                  <c:v>0.78547</c:v>
                </c:pt>
                <c:pt idx="257">
                  <c:v>0.78183000000000002</c:v>
                </c:pt>
                <c:pt idx="258">
                  <c:v>0.77759999999999996</c:v>
                </c:pt>
                <c:pt idx="259">
                  <c:v>0.77375000000000005</c:v>
                </c:pt>
                <c:pt idx="260">
                  <c:v>0.76995999999999998</c:v>
                </c:pt>
                <c:pt idx="261">
                  <c:v>0.76473999999999998</c:v>
                </c:pt>
                <c:pt idx="262">
                  <c:v>0.76063999999999998</c:v>
                </c:pt>
                <c:pt idx="263">
                  <c:v>0.75507999999999997</c:v>
                </c:pt>
                <c:pt idx="264">
                  <c:v>0.75078999999999996</c:v>
                </c:pt>
                <c:pt idx="265">
                  <c:v>0.74578</c:v>
                </c:pt>
                <c:pt idx="266">
                  <c:v>0.73958000000000002</c:v>
                </c:pt>
                <c:pt idx="267">
                  <c:v>0.73326999999999998</c:v>
                </c:pt>
                <c:pt idx="268">
                  <c:v>0.72746999999999995</c:v>
                </c:pt>
                <c:pt idx="269">
                  <c:v>0.72094999999999998</c:v>
                </c:pt>
                <c:pt idx="270">
                  <c:v>0.71513000000000004</c:v>
                </c:pt>
                <c:pt idx="271">
                  <c:v>0.70957999999999999</c:v>
                </c:pt>
                <c:pt idx="272">
                  <c:v>0.70384000000000002</c:v>
                </c:pt>
                <c:pt idx="273">
                  <c:v>0.69989000000000001</c:v>
                </c:pt>
                <c:pt idx="274">
                  <c:v>0.69471000000000005</c:v>
                </c:pt>
                <c:pt idx="275">
                  <c:v>0.68889</c:v>
                </c:pt>
                <c:pt idx="276">
                  <c:v>0.68294999999999995</c:v>
                </c:pt>
                <c:pt idx="277">
                  <c:v>0.67659000000000002</c:v>
                </c:pt>
                <c:pt idx="278">
                  <c:v>0.67074</c:v>
                </c:pt>
                <c:pt idx="279">
                  <c:v>0.66405000000000003</c:v>
                </c:pt>
                <c:pt idx="280">
                  <c:v>0.65839000000000003</c:v>
                </c:pt>
                <c:pt idx="281">
                  <c:v>0.65151999999999999</c:v>
                </c:pt>
                <c:pt idx="282">
                  <c:v>0.64525999999999994</c:v>
                </c:pt>
                <c:pt idx="283">
                  <c:v>0.63807999999999998</c:v>
                </c:pt>
                <c:pt idx="284">
                  <c:v>0.63234999999999997</c:v>
                </c:pt>
                <c:pt idx="285">
                  <c:v>0.62558999999999998</c:v>
                </c:pt>
                <c:pt idx="286">
                  <c:v>0.61882000000000004</c:v>
                </c:pt>
                <c:pt idx="287">
                  <c:v>0.61234</c:v>
                </c:pt>
                <c:pt idx="288">
                  <c:v>0.60543999999999998</c:v>
                </c:pt>
                <c:pt idx="289">
                  <c:v>0.59958999999999996</c:v>
                </c:pt>
                <c:pt idx="290">
                  <c:v>0.59289999999999998</c:v>
                </c:pt>
                <c:pt idx="291">
                  <c:v>0.5867</c:v>
                </c:pt>
                <c:pt idx="292">
                  <c:v>0.58038000000000001</c:v>
                </c:pt>
                <c:pt idx="293">
                  <c:v>0.57464000000000004</c:v>
                </c:pt>
                <c:pt idx="294">
                  <c:v>0.56801999999999997</c:v>
                </c:pt>
                <c:pt idx="295">
                  <c:v>0.56228</c:v>
                </c:pt>
                <c:pt idx="296">
                  <c:v>0.55845999999999996</c:v>
                </c:pt>
                <c:pt idx="297">
                  <c:v>0.55306999999999995</c:v>
                </c:pt>
                <c:pt idx="298">
                  <c:v>0.54932999999999998</c:v>
                </c:pt>
                <c:pt idx="299">
                  <c:v>0.54459000000000002</c:v>
                </c:pt>
                <c:pt idx="300">
                  <c:v>0.54022000000000003</c:v>
                </c:pt>
                <c:pt idx="301">
                  <c:v>0.53602000000000005</c:v>
                </c:pt>
                <c:pt idx="302">
                  <c:v>0.53234000000000004</c:v>
                </c:pt>
                <c:pt idx="303">
                  <c:v>0.52797000000000005</c:v>
                </c:pt>
                <c:pt idx="304">
                  <c:v>0.52434000000000003</c:v>
                </c:pt>
                <c:pt idx="305">
                  <c:v>0.52112999999999998</c:v>
                </c:pt>
                <c:pt idx="306">
                  <c:v>0.51807999999999998</c:v>
                </c:pt>
                <c:pt idx="307">
                  <c:v>0.51600999999999997</c:v>
                </c:pt>
                <c:pt idx="308">
                  <c:v>0.51412999999999998</c:v>
                </c:pt>
                <c:pt idx="309">
                  <c:v>0.51166999999999996</c:v>
                </c:pt>
                <c:pt idx="310">
                  <c:v>0.50973000000000002</c:v>
                </c:pt>
                <c:pt idx="311">
                  <c:v>0.50827</c:v>
                </c:pt>
                <c:pt idx="312">
                  <c:v>0.50766</c:v>
                </c:pt>
                <c:pt idx="313">
                  <c:v>0.50707999999999998</c:v>
                </c:pt>
                <c:pt idx="314">
                  <c:v>0.50561999999999996</c:v>
                </c:pt>
                <c:pt idx="315">
                  <c:v>0.50549999999999995</c:v>
                </c:pt>
                <c:pt idx="316">
                  <c:v>0.50549999999999995</c:v>
                </c:pt>
                <c:pt idx="317">
                  <c:v>0.50549999999999995</c:v>
                </c:pt>
                <c:pt idx="318">
                  <c:v>0.50549999999999995</c:v>
                </c:pt>
                <c:pt idx="319">
                  <c:v>0.50549999999999995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51B-4AA9-9C48-16F3E21C4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9956704"/>
        <c:axId val="669955040"/>
      </c:lineChart>
      <c:catAx>
        <c:axId val="66995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9955040"/>
        <c:crosses val="autoZero"/>
        <c:auto val="1"/>
        <c:lblAlgn val="ctr"/>
        <c:lblOffset val="100"/>
        <c:noMultiLvlLbl val="0"/>
      </c:catAx>
      <c:valAx>
        <c:axId val="66995504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995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82205-51AA-4508-A22F-5BC8BC4248BB}" type="datetimeFigureOut">
              <a:rPr lang="fr-FR" smtClean="0"/>
              <a:t>14/10/2023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BECB2-B6BB-456B-9384-F01A6D1CE9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38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BECB2-B6BB-456B-9384-F01A6D1CE93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937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BECB2-B6BB-456B-9384-F01A6D1CE93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90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BECB2-B6BB-456B-9384-F01A6D1CE93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32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BECB2-B6BB-456B-9384-F01A6D1CE93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47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BECB2-B6BB-456B-9384-F01A6D1CE93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98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BECB2-B6BB-456B-9384-F01A6D1CE93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221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BECB2-B6BB-456B-9384-F01A6D1CE93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40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BECB2-B6BB-456B-9384-F01A6D1CE93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475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BECB2-B6BB-456B-9384-F01A6D1CE93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576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BECB2-B6BB-456B-9384-F01A6D1CE93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43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3457F-7EB4-4BB0-A786-AA350A769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D7A2B4-2087-49DD-AD20-488CD4007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B8665-BABC-4E38-82AA-6B4D9881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55C0A3-AA42-47C8-8431-27526B8B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E6107F-ECD5-45A7-BE75-7AE672A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AA432-7D04-4D5E-832E-92E3C2AC863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76F7116-F004-4007-B44C-1080E8633024}"/>
              </a:ext>
            </a:extLst>
          </p:cNvPr>
          <p:cNvGrpSpPr/>
          <p:nvPr/>
        </p:nvGrpSpPr>
        <p:grpSpPr>
          <a:xfrm>
            <a:off x="0" y="1"/>
            <a:ext cx="9614426" cy="927098"/>
            <a:chOff x="-1" y="1210495"/>
            <a:chExt cx="11966714" cy="1038977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78FA80D3-B67D-4B2E-8B5F-B9A28DAFAFDF}"/>
                </a:ext>
              </a:extLst>
            </p:cNvPr>
            <p:cNvSpPr/>
            <p:nvPr/>
          </p:nvSpPr>
          <p:spPr>
            <a:xfrm>
              <a:off x="-1" y="128688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8FC1BD07-AF79-48EE-BDD9-7C885F752C2D}"/>
                </a:ext>
              </a:extLst>
            </p:cNvPr>
            <p:cNvSpPr/>
            <p:nvPr/>
          </p:nvSpPr>
          <p:spPr>
            <a:xfrm>
              <a:off x="0" y="1210495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8D81E93-2E49-43B9-979A-5D6D873677E4}"/>
              </a:ext>
            </a:extLst>
          </p:cNvPr>
          <p:cNvGrpSpPr/>
          <p:nvPr/>
        </p:nvGrpSpPr>
        <p:grpSpPr>
          <a:xfrm>
            <a:off x="8400690" y="6184902"/>
            <a:ext cx="3791317" cy="673100"/>
            <a:chOff x="8400690" y="6184901"/>
            <a:chExt cx="3791317" cy="673100"/>
          </a:xfrm>
        </p:grpSpPr>
        <p:sp>
          <p:nvSpPr>
            <p:cNvPr id="11" name="Forme en L 10">
              <a:extLst>
                <a:ext uri="{FF2B5EF4-FFF2-40B4-BE49-F238E27FC236}">
                  <a16:creationId xmlns:a16="http://schemas.microsoft.com/office/drawing/2014/main" id="{7B61FDE5-BC14-4387-A16A-EBF094CE85CF}"/>
                </a:ext>
              </a:extLst>
            </p:cNvPr>
            <p:cNvSpPr/>
            <p:nvPr/>
          </p:nvSpPr>
          <p:spPr>
            <a:xfrm rot="5400000" flipH="1" flipV="1">
              <a:off x="9967101" y="4689833"/>
              <a:ext cx="583123" cy="3715945"/>
            </a:xfrm>
            <a:prstGeom prst="corner">
              <a:avLst>
                <a:gd name="adj1" fmla="val 14151"/>
                <a:gd name="adj2" fmla="val 2304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en L 11">
              <a:extLst>
                <a:ext uri="{FF2B5EF4-FFF2-40B4-BE49-F238E27FC236}">
                  <a16:creationId xmlns:a16="http://schemas.microsoft.com/office/drawing/2014/main" id="{87B05F7B-8F07-4A2A-A2EC-F486A6C7C101}"/>
                </a:ext>
              </a:extLst>
            </p:cNvPr>
            <p:cNvSpPr/>
            <p:nvPr/>
          </p:nvSpPr>
          <p:spPr>
            <a:xfrm rot="5400000" flipH="1" flipV="1">
              <a:off x="9997485" y="4663478"/>
              <a:ext cx="673100" cy="3715945"/>
            </a:xfrm>
            <a:prstGeom prst="corner">
              <a:avLst>
                <a:gd name="adj1" fmla="val 14151"/>
                <a:gd name="adj2" fmla="val 12264"/>
              </a:avLst>
            </a:pr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8447406"/>
      </p:ext>
    </p:extLst>
  </p:cSld>
  <p:clrMapOvr>
    <a:masterClrMapping/>
  </p:clrMapOvr>
  <p:transition spd="slow" advTm="14268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E7B4B4-34C6-416A-8CDE-73F3B010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C0D141-76A0-41D8-AFB0-2E3E30D89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DD988E-E7C4-40F6-AD82-1BEA81192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B3B1D5-20E8-40B0-8074-6D7508622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F5212A-05DA-427D-98AA-D6D545B0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483AC0-6F43-431B-9928-D1E0E46E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AA432-7D04-4D5E-832E-92E3C2AC8636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1D738B3-1613-4A1B-B8F5-206FC23411DD}"/>
              </a:ext>
            </a:extLst>
          </p:cNvPr>
          <p:cNvGrpSpPr/>
          <p:nvPr/>
        </p:nvGrpSpPr>
        <p:grpSpPr>
          <a:xfrm>
            <a:off x="0" y="1"/>
            <a:ext cx="9614426" cy="927098"/>
            <a:chOff x="-1" y="1210495"/>
            <a:chExt cx="11966714" cy="1038977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7940F879-6827-4ADE-B8C6-67D12D9D7758}"/>
                </a:ext>
              </a:extLst>
            </p:cNvPr>
            <p:cNvSpPr/>
            <p:nvPr/>
          </p:nvSpPr>
          <p:spPr>
            <a:xfrm>
              <a:off x="-1" y="128688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92B0BE6-C53D-435B-BEE0-7CC57EF4B49E}"/>
                </a:ext>
              </a:extLst>
            </p:cNvPr>
            <p:cNvSpPr/>
            <p:nvPr/>
          </p:nvSpPr>
          <p:spPr>
            <a:xfrm>
              <a:off x="0" y="1210495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115F05F-CA87-4D21-AFD8-23C6D89D2188}"/>
              </a:ext>
            </a:extLst>
          </p:cNvPr>
          <p:cNvGrpSpPr/>
          <p:nvPr/>
        </p:nvGrpSpPr>
        <p:grpSpPr>
          <a:xfrm>
            <a:off x="8400690" y="6184902"/>
            <a:ext cx="3791317" cy="673100"/>
            <a:chOff x="8400690" y="6184901"/>
            <a:chExt cx="3791317" cy="673100"/>
          </a:xfrm>
        </p:grpSpPr>
        <p:sp>
          <p:nvSpPr>
            <p:cNvPr id="12" name="Forme en L 11">
              <a:extLst>
                <a:ext uri="{FF2B5EF4-FFF2-40B4-BE49-F238E27FC236}">
                  <a16:creationId xmlns:a16="http://schemas.microsoft.com/office/drawing/2014/main" id="{97D704E9-4D53-480B-835F-E0C21F38B54B}"/>
                </a:ext>
              </a:extLst>
            </p:cNvPr>
            <p:cNvSpPr/>
            <p:nvPr/>
          </p:nvSpPr>
          <p:spPr>
            <a:xfrm rot="5400000" flipH="1" flipV="1">
              <a:off x="9967101" y="4689833"/>
              <a:ext cx="583123" cy="3715945"/>
            </a:xfrm>
            <a:prstGeom prst="corner">
              <a:avLst>
                <a:gd name="adj1" fmla="val 14151"/>
                <a:gd name="adj2" fmla="val 2304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en L 12">
              <a:extLst>
                <a:ext uri="{FF2B5EF4-FFF2-40B4-BE49-F238E27FC236}">
                  <a16:creationId xmlns:a16="http://schemas.microsoft.com/office/drawing/2014/main" id="{68AEC44A-D890-49F3-A1D1-F0F134F69955}"/>
                </a:ext>
              </a:extLst>
            </p:cNvPr>
            <p:cNvSpPr/>
            <p:nvPr/>
          </p:nvSpPr>
          <p:spPr>
            <a:xfrm rot="5400000" flipH="1" flipV="1">
              <a:off x="9997485" y="4663478"/>
              <a:ext cx="673100" cy="3715945"/>
            </a:xfrm>
            <a:prstGeom prst="corner">
              <a:avLst>
                <a:gd name="adj1" fmla="val 14151"/>
                <a:gd name="adj2" fmla="val 12264"/>
              </a:avLst>
            </a:pr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40512460"/>
      </p:ext>
    </p:extLst>
  </p:cSld>
  <p:clrMapOvr>
    <a:masterClrMapping/>
  </p:clrMapOvr>
  <p:transition spd="slow" advTm="14268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C4FEC-0C7A-4EBC-B443-615B1A7B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05DD5B-1388-4A52-A544-6729C7C95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9A010A-70F2-4531-81DE-3E1BA3A2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50BC21-F8E3-4754-B987-17F14ED54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3A82F0-32EC-4E55-A63E-892FF867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AA432-7D04-4D5E-832E-92E3C2AC863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AAF5221-7EBE-4257-87B4-25E6C22BEE08}"/>
              </a:ext>
            </a:extLst>
          </p:cNvPr>
          <p:cNvGrpSpPr/>
          <p:nvPr/>
        </p:nvGrpSpPr>
        <p:grpSpPr>
          <a:xfrm>
            <a:off x="0" y="1"/>
            <a:ext cx="9614426" cy="927098"/>
            <a:chOff x="-1" y="1210495"/>
            <a:chExt cx="11966714" cy="1038977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B5BE58F8-AE35-46FA-98E4-C244F7B4928C}"/>
                </a:ext>
              </a:extLst>
            </p:cNvPr>
            <p:cNvSpPr/>
            <p:nvPr/>
          </p:nvSpPr>
          <p:spPr>
            <a:xfrm>
              <a:off x="-1" y="128688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AA371539-9667-4E30-9B30-E8F72B877BB4}"/>
                </a:ext>
              </a:extLst>
            </p:cNvPr>
            <p:cNvSpPr/>
            <p:nvPr/>
          </p:nvSpPr>
          <p:spPr>
            <a:xfrm>
              <a:off x="0" y="1210495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29BC9A6-CE4D-4189-BA10-9A3297956ED3}"/>
              </a:ext>
            </a:extLst>
          </p:cNvPr>
          <p:cNvGrpSpPr/>
          <p:nvPr/>
        </p:nvGrpSpPr>
        <p:grpSpPr>
          <a:xfrm>
            <a:off x="8400690" y="6184902"/>
            <a:ext cx="3791317" cy="673100"/>
            <a:chOff x="8400690" y="6184901"/>
            <a:chExt cx="3791317" cy="673100"/>
          </a:xfrm>
        </p:grpSpPr>
        <p:sp>
          <p:nvSpPr>
            <p:cNvPr id="11" name="Forme en L 10">
              <a:extLst>
                <a:ext uri="{FF2B5EF4-FFF2-40B4-BE49-F238E27FC236}">
                  <a16:creationId xmlns:a16="http://schemas.microsoft.com/office/drawing/2014/main" id="{B9DD5745-051B-48B8-A202-0A6B9DDF4272}"/>
                </a:ext>
              </a:extLst>
            </p:cNvPr>
            <p:cNvSpPr/>
            <p:nvPr/>
          </p:nvSpPr>
          <p:spPr>
            <a:xfrm rot="5400000" flipH="1" flipV="1">
              <a:off x="9967101" y="4689833"/>
              <a:ext cx="583123" cy="3715945"/>
            </a:xfrm>
            <a:prstGeom prst="corner">
              <a:avLst>
                <a:gd name="adj1" fmla="val 14151"/>
                <a:gd name="adj2" fmla="val 2304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en L 11">
              <a:extLst>
                <a:ext uri="{FF2B5EF4-FFF2-40B4-BE49-F238E27FC236}">
                  <a16:creationId xmlns:a16="http://schemas.microsoft.com/office/drawing/2014/main" id="{2B803195-2A03-4BEC-BC5E-83E784A4C09F}"/>
                </a:ext>
              </a:extLst>
            </p:cNvPr>
            <p:cNvSpPr/>
            <p:nvPr/>
          </p:nvSpPr>
          <p:spPr>
            <a:xfrm rot="5400000" flipH="1" flipV="1">
              <a:off x="9997485" y="4663478"/>
              <a:ext cx="673100" cy="3715945"/>
            </a:xfrm>
            <a:prstGeom prst="corner">
              <a:avLst>
                <a:gd name="adj1" fmla="val 14151"/>
                <a:gd name="adj2" fmla="val 12264"/>
              </a:avLst>
            </a:pr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53714991"/>
      </p:ext>
    </p:extLst>
  </p:cSld>
  <p:clrMapOvr>
    <a:masterClrMapping/>
  </p:clrMapOvr>
  <p:transition spd="slow" advTm="14268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B10DBD4-2413-45BC-A63A-C647A7F6C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A22419-F499-4AEE-9C2A-E4C8F4B4B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7F6D6B-46D0-4B74-BC94-B3E05B52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313DFA-514A-42F6-8E08-7CE26280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50012A-AF5A-4041-A973-B82E2EB5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AA432-7D04-4D5E-832E-92E3C2AC863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EB896E7-E4A8-4035-AC3B-FA85655FF1EA}"/>
              </a:ext>
            </a:extLst>
          </p:cNvPr>
          <p:cNvGrpSpPr/>
          <p:nvPr/>
        </p:nvGrpSpPr>
        <p:grpSpPr>
          <a:xfrm>
            <a:off x="0" y="1"/>
            <a:ext cx="9614426" cy="927098"/>
            <a:chOff x="-1" y="1210495"/>
            <a:chExt cx="11966714" cy="1038977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A2A771AE-B3B9-44AA-845F-A91F93DCFC8F}"/>
                </a:ext>
              </a:extLst>
            </p:cNvPr>
            <p:cNvSpPr/>
            <p:nvPr/>
          </p:nvSpPr>
          <p:spPr>
            <a:xfrm>
              <a:off x="-1" y="128688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3C7468AA-AC91-45F1-84B0-92BB2A56CB6B}"/>
                </a:ext>
              </a:extLst>
            </p:cNvPr>
            <p:cNvSpPr/>
            <p:nvPr/>
          </p:nvSpPr>
          <p:spPr>
            <a:xfrm>
              <a:off x="0" y="1210495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9FE421A-156A-4888-B14F-58F8F96FE403}"/>
              </a:ext>
            </a:extLst>
          </p:cNvPr>
          <p:cNvGrpSpPr/>
          <p:nvPr/>
        </p:nvGrpSpPr>
        <p:grpSpPr>
          <a:xfrm>
            <a:off x="8400690" y="6184902"/>
            <a:ext cx="3791317" cy="673100"/>
            <a:chOff x="8400690" y="6184901"/>
            <a:chExt cx="3791317" cy="673100"/>
          </a:xfrm>
        </p:grpSpPr>
        <p:sp>
          <p:nvSpPr>
            <p:cNvPr id="11" name="Forme en L 10">
              <a:extLst>
                <a:ext uri="{FF2B5EF4-FFF2-40B4-BE49-F238E27FC236}">
                  <a16:creationId xmlns:a16="http://schemas.microsoft.com/office/drawing/2014/main" id="{A5FE6BF8-F0BC-4D9D-BBBE-D5A86ED9CEF7}"/>
                </a:ext>
              </a:extLst>
            </p:cNvPr>
            <p:cNvSpPr/>
            <p:nvPr/>
          </p:nvSpPr>
          <p:spPr>
            <a:xfrm rot="5400000" flipH="1" flipV="1">
              <a:off x="9967101" y="4689833"/>
              <a:ext cx="583123" cy="3715945"/>
            </a:xfrm>
            <a:prstGeom prst="corner">
              <a:avLst>
                <a:gd name="adj1" fmla="val 14151"/>
                <a:gd name="adj2" fmla="val 2304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en L 11">
              <a:extLst>
                <a:ext uri="{FF2B5EF4-FFF2-40B4-BE49-F238E27FC236}">
                  <a16:creationId xmlns:a16="http://schemas.microsoft.com/office/drawing/2014/main" id="{333B3D67-A2C0-4A06-9EFB-A7A28B2ABEAA}"/>
                </a:ext>
              </a:extLst>
            </p:cNvPr>
            <p:cNvSpPr/>
            <p:nvPr/>
          </p:nvSpPr>
          <p:spPr>
            <a:xfrm rot="5400000" flipH="1" flipV="1">
              <a:off x="9997485" y="4663478"/>
              <a:ext cx="673100" cy="3715945"/>
            </a:xfrm>
            <a:prstGeom prst="corner">
              <a:avLst>
                <a:gd name="adj1" fmla="val 14151"/>
                <a:gd name="adj2" fmla="val 12264"/>
              </a:avLst>
            </a:pr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38237470"/>
      </p:ext>
    </p:extLst>
  </p:cSld>
  <p:clrMapOvr>
    <a:masterClrMapping/>
  </p:clrMapOvr>
  <p:transition spd="slow" advTm="14268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D283E2-312F-41C5-9422-DB6C85B4455D}"/>
              </a:ext>
            </a:extLst>
          </p:cNvPr>
          <p:cNvSpPr/>
          <p:nvPr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rgbClr val="272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AAC7CE-37C6-4882-8A2F-D617C7403A00}"/>
              </a:ext>
            </a:extLst>
          </p:cNvPr>
          <p:cNvSpPr/>
          <p:nvPr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rgbClr val="272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69952"/>
      </p:ext>
    </p:extLst>
  </p:cSld>
  <p:clrMapOvr>
    <a:masterClrMapping/>
  </p:clrMapOvr>
  <p:transition spd="slow" advTm="14268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DF2CAD-AFA4-4920-9F21-B155DCF4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0914BE-F1CE-49DE-B227-0B90481A6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EC08FA-D6CB-41D0-849B-731C1DE8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9C9C02-D514-4491-AEC9-3712A6C4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0260FF-07EB-4E12-BDDB-CDEA49FC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AA432-7D04-4D5E-832E-92E3C2AC863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ACDFDAD-B96A-45A1-8A67-87F6ED4FD7A3}"/>
              </a:ext>
            </a:extLst>
          </p:cNvPr>
          <p:cNvGrpSpPr/>
          <p:nvPr/>
        </p:nvGrpSpPr>
        <p:grpSpPr>
          <a:xfrm>
            <a:off x="0" y="1"/>
            <a:ext cx="9614426" cy="927098"/>
            <a:chOff x="-1" y="1210495"/>
            <a:chExt cx="11966714" cy="1038977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4FFE68F8-AF0C-4E7A-B0E2-0D717654A8E1}"/>
                </a:ext>
              </a:extLst>
            </p:cNvPr>
            <p:cNvSpPr/>
            <p:nvPr/>
          </p:nvSpPr>
          <p:spPr>
            <a:xfrm>
              <a:off x="-1" y="128688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34452E00-1858-42ED-931A-2B409C6C6F26}"/>
                </a:ext>
              </a:extLst>
            </p:cNvPr>
            <p:cNvSpPr/>
            <p:nvPr/>
          </p:nvSpPr>
          <p:spPr>
            <a:xfrm>
              <a:off x="0" y="1210495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48BF171-3D0E-44BB-B01B-ED2778FAF4AA}"/>
              </a:ext>
            </a:extLst>
          </p:cNvPr>
          <p:cNvGrpSpPr/>
          <p:nvPr/>
        </p:nvGrpSpPr>
        <p:grpSpPr>
          <a:xfrm>
            <a:off x="8400690" y="6184902"/>
            <a:ext cx="3791317" cy="673100"/>
            <a:chOff x="8400690" y="6184901"/>
            <a:chExt cx="3791317" cy="673100"/>
          </a:xfrm>
        </p:grpSpPr>
        <p:sp>
          <p:nvSpPr>
            <p:cNvPr id="11" name="Forme en L 10">
              <a:extLst>
                <a:ext uri="{FF2B5EF4-FFF2-40B4-BE49-F238E27FC236}">
                  <a16:creationId xmlns:a16="http://schemas.microsoft.com/office/drawing/2014/main" id="{5485EFEC-2C75-4D67-A195-8650EF3E353F}"/>
                </a:ext>
              </a:extLst>
            </p:cNvPr>
            <p:cNvSpPr/>
            <p:nvPr/>
          </p:nvSpPr>
          <p:spPr>
            <a:xfrm rot="5400000" flipH="1" flipV="1">
              <a:off x="9967101" y="4689833"/>
              <a:ext cx="583123" cy="3715945"/>
            </a:xfrm>
            <a:prstGeom prst="corner">
              <a:avLst>
                <a:gd name="adj1" fmla="val 14151"/>
                <a:gd name="adj2" fmla="val 2304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en L 11">
              <a:extLst>
                <a:ext uri="{FF2B5EF4-FFF2-40B4-BE49-F238E27FC236}">
                  <a16:creationId xmlns:a16="http://schemas.microsoft.com/office/drawing/2014/main" id="{9EC0345F-B4FC-4E67-BDB1-39E756F8DB34}"/>
                </a:ext>
              </a:extLst>
            </p:cNvPr>
            <p:cNvSpPr/>
            <p:nvPr/>
          </p:nvSpPr>
          <p:spPr>
            <a:xfrm rot="5400000" flipH="1" flipV="1">
              <a:off x="9997485" y="4663478"/>
              <a:ext cx="673100" cy="3715945"/>
            </a:xfrm>
            <a:prstGeom prst="corner">
              <a:avLst>
                <a:gd name="adj1" fmla="val 14151"/>
                <a:gd name="adj2" fmla="val 12264"/>
              </a:avLst>
            </a:pr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54080447"/>
      </p:ext>
    </p:extLst>
  </p:cSld>
  <p:clrMapOvr>
    <a:masterClrMapping/>
  </p:clrMapOvr>
  <p:transition spd="slow" advTm="14268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50767-A4D2-485E-92D0-CDB141C1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4ACA8D-1883-44CB-A281-6E662FD9C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960F4D-59E3-4DEA-AD43-C7F6EAD50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72126F-BC2A-4D65-88B9-48D36955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66652E-CDAB-4217-A0E9-4C660D03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AA432-7D04-4D5E-832E-92E3C2AC863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E5049B8-D759-4965-8348-466D9C41688B}"/>
              </a:ext>
            </a:extLst>
          </p:cNvPr>
          <p:cNvGrpSpPr/>
          <p:nvPr/>
        </p:nvGrpSpPr>
        <p:grpSpPr>
          <a:xfrm>
            <a:off x="0" y="1"/>
            <a:ext cx="9614426" cy="927098"/>
            <a:chOff x="-1" y="1210495"/>
            <a:chExt cx="11966714" cy="1038977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826FFA8E-9089-4665-B583-33E149F930A6}"/>
                </a:ext>
              </a:extLst>
            </p:cNvPr>
            <p:cNvSpPr/>
            <p:nvPr/>
          </p:nvSpPr>
          <p:spPr>
            <a:xfrm>
              <a:off x="-1" y="128688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C55493A9-A4D8-4550-9655-1660C98B2F9C}"/>
                </a:ext>
              </a:extLst>
            </p:cNvPr>
            <p:cNvSpPr/>
            <p:nvPr/>
          </p:nvSpPr>
          <p:spPr>
            <a:xfrm>
              <a:off x="0" y="1210495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80E5AF4-79DA-4BB2-B948-2268B499A0A4}"/>
              </a:ext>
            </a:extLst>
          </p:cNvPr>
          <p:cNvGrpSpPr/>
          <p:nvPr/>
        </p:nvGrpSpPr>
        <p:grpSpPr>
          <a:xfrm>
            <a:off x="8400690" y="6184902"/>
            <a:ext cx="3791317" cy="673100"/>
            <a:chOff x="8400690" y="6184901"/>
            <a:chExt cx="3791317" cy="673100"/>
          </a:xfrm>
        </p:grpSpPr>
        <p:sp>
          <p:nvSpPr>
            <p:cNvPr id="11" name="Forme en L 10">
              <a:extLst>
                <a:ext uri="{FF2B5EF4-FFF2-40B4-BE49-F238E27FC236}">
                  <a16:creationId xmlns:a16="http://schemas.microsoft.com/office/drawing/2014/main" id="{6FBF5961-28D5-4AB8-8349-432AA670FB7B}"/>
                </a:ext>
              </a:extLst>
            </p:cNvPr>
            <p:cNvSpPr/>
            <p:nvPr/>
          </p:nvSpPr>
          <p:spPr>
            <a:xfrm rot="5400000" flipH="1" flipV="1">
              <a:off x="9967101" y="4689833"/>
              <a:ext cx="583123" cy="3715945"/>
            </a:xfrm>
            <a:prstGeom prst="corner">
              <a:avLst>
                <a:gd name="adj1" fmla="val 14151"/>
                <a:gd name="adj2" fmla="val 2304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en L 11">
              <a:extLst>
                <a:ext uri="{FF2B5EF4-FFF2-40B4-BE49-F238E27FC236}">
                  <a16:creationId xmlns:a16="http://schemas.microsoft.com/office/drawing/2014/main" id="{918F7FBE-F966-451B-B870-7986F6C1274D}"/>
                </a:ext>
              </a:extLst>
            </p:cNvPr>
            <p:cNvSpPr/>
            <p:nvPr/>
          </p:nvSpPr>
          <p:spPr>
            <a:xfrm rot="5400000" flipH="1" flipV="1">
              <a:off x="9997485" y="4663478"/>
              <a:ext cx="673100" cy="3715945"/>
            </a:xfrm>
            <a:prstGeom prst="corner">
              <a:avLst>
                <a:gd name="adj1" fmla="val 14151"/>
                <a:gd name="adj2" fmla="val 12264"/>
              </a:avLst>
            </a:pr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64072924"/>
      </p:ext>
    </p:extLst>
  </p:cSld>
  <p:clrMapOvr>
    <a:masterClrMapping/>
  </p:clrMapOvr>
  <p:transition spd="slow" advTm="14268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AEE85E-28C0-40FF-A79F-EF139D8A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AC88EB-F1F1-4011-B195-917895565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672C4F-4CE8-4D34-BDF8-27A75E7E0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C292EB-DFD9-491C-874C-8C6658CC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32EA99-8DA6-438F-B54D-8DA47581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9FE86A-F89F-460A-B201-045226A2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AA432-7D04-4D5E-832E-92E3C2AC8636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0BB01A8-0DF0-4156-BC67-95F3057353A6}"/>
              </a:ext>
            </a:extLst>
          </p:cNvPr>
          <p:cNvGrpSpPr/>
          <p:nvPr/>
        </p:nvGrpSpPr>
        <p:grpSpPr>
          <a:xfrm>
            <a:off x="0" y="1"/>
            <a:ext cx="9614426" cy="927098"/>
            <a:chOff x="-1" y="1210495"/>
            <a:chExt cx="11966714" cy="1038977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992B41BF-D127-4E5D-A078-1AF26C2C5023}"/>
                </a:ext>
              </a:extLst>
            </p:cNvPr>
            <p:cNvSpPr/>
            <p:nvPr/>
          </p:nvSpPr>
          <p:spPr>
            <a:xfrm>
              <a:off x="-1" y="128688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B8738C41-C26F-421D-94EA-1BF72464E77B}"/>
                </a:ext>
              </a:extLst>
            </p:cNvPr>
            <p:cNvSpPr/>
            <p:nvPr/>
          </p:nvSpPr>
          <p:spPr>
            <a:xfrm>
              <a:off x="0" y="1210495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BEA8063-B4EE-4D4B-A188-260BC1D92B3D}"/>
              </a:ext>
            </a:extLst>
          </p:cNvPr>
          <p:cNvGrpSpPr/>
          <p:nvPr/>
        </p:nvGrpSpPr>
        <p:grpSpPr>
          <a:xfrm>
            <a:off x="8400690" y="6184902"/>
            <a:ext cx="3791317" cy="673100"/>
            <a:chOff x="8400690" y="6184901"/>
            <a:chExt cx="3791317" cy="673100"/>
          </a:xfrm>
        </p:grpSpPr>
        <p:sp>
          <p:nvSpPr>
            <p:cNvPr id="12" name="Forme en L 11">
              <a:extLst>
                <a:ext uri="{FF2B5EF4-FFF2-40B4-BE49-F238E27FC236}">
                  <a16:creationId xmlns:a16="http://schemas.microsoft.com/office/drawing/2014/main" id="{0C88CCCE-1F9F-4349-BAB5-8085957B4E6F}"/>
                </a:ext>
              </a:extLst>
            </p:cNvPr>
            <p:cNvSpPr/>
            <p:nvPr/>
          </p:nvSpPr>
          <p:spPr>
            <a:xfrm rot="5400000" flipH="1" flipV="1">
              <a:off x="9967101" y="4689833"/>
              <a:ext cx="583123" cy="3715945"/>
            </a:xfrm>
            <a:prstGeom prst="corner">
              <a:avLst>
                <a:gd name="adj1" fmla="val 14151"/>
                <a:gd name="adj2" fmla="val 2304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en L 12">
              <a:extLst>
                <a:ext uri="{FF2B5EF4-FFF2-40B4-BE49-F238E27FC236}">
                  <a16:creationId xmlns:a16="http://schemas.microsoft.com/office/drawing/2014/main" id="{F245E4B0-3DB5-4F0D-80C1-8AFC61BB5017}"/>
                </a:ext>
              </a:extLst>
            </p:cNvPr>
            <p:cNvSpPr/>
            <p:nvPr/>
          </p:nvSpPr>
          <p:spPr>
            <a:xfrm rot="5400000" flipH="1" flipV="1">
              <a:off x="9997485" y="4663478"/>
              <a:ext cx="673100" cy="3715945"/>
            </a:xfrm>
            <a:prstGeom prst="corner">
              <a:avLst>
                <a:gd name="adj1" fmla="val 14151"/>
                <a:gd name="adj2" fmla="val 12264"/>
              </a:avLst>
            </a:pr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358555"/>
      </p:ext>
    </p:extLst>
  </p:cSld>
  <p:clrMapOvr>
    <a:masterClrMapping/>
  </p:clrMapOvr>
  <p:transition spd="slow" advTm="14268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6FE02-A50A-4F42-BC08-7CC4E92A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B0FA0F-70CA-491B-912A-CF49B1B2C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857704-8591-4154-BF50-966816905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EDB889-B962-440B-8288-10B9143EE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5B8A7D-C52B-47E2-B049-3B05D29C5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9CA0CA4-CAFA-4D00-BAEF-0829B971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72B781-6597-4C24-A1C4-061FE3FF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F52CFC-A0A0-4FF8-BFD7-C05669EC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AA432-7D04-4D5E-832E-92E3C2AC8636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02D4167-CBEB-4C67-A32C-16CF9C7B530D}"/>
              </a:ext>
            </a:extLst>
          </p:cNvPr>
          <p:cNvGrpSpPr/>
          <p:nvPr/>
        </p:nvGrpSpPr>
        <p:grpSpPr>
          <a:xfrm>
            <a:off x="0" y="1"/>
            <a:ext cx="9614426" cy="927098"/>
            <a:chOff x="-1" y="1210495"/>
            <a:chExt cx="11966714" cy="1038977"/>
          </a:xfrm>
        </p:grpSpPr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774A2F0D-17B0-4B9F-B2AC-FD0CFAE8B0EA}"/>
                </a:ext>
              </a:extLst>
            </p:cNvPr>
            <p:cNvSpPr/>
            <p:nvPr/>
          </p:nvSpPr>
          <p:spPr>
            <a:xfrm>
              <a:off x="-1" y="128688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045F1C9A-6381-40AC-B74D-A44704BC336D}"/>
                </a:ext>
              </a:extLst>
            </p:cNvPr>
            <p:cNvSpPr/>
            <p:nvPr/>
          </p:nvSpPr>
          <p:spPr>
            <a:xfrm>
              <a:off x="0" y="1210495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39093B55-A1F4-4758-A2AF-A22882547CC7}"/>
              </a:ext>
            </a:extLst>
          </p:cNvPr>
          <p:cNvGrpSpPr/>
          <p:nvPr/>
        </p:nvGrpSpPr>
        <p:grpSpPr>
          <a:xfrm>
            <a:off x="8400690" y="6184902"/>
            <a:ext cx="3791317" cy="673100"/>
            <a:chOff x="8400690" y="6184901"/>
            <a:chExt cx="3791317" cy="673100"/>
          </a:xfrm>
        </p:grpSpPr>
        <p:sp>
          <p:nvSpPr>
            <p:cNvPr id="14" name="Forme en L 13">
              <a:extLst>
                <a:ext uri="{FF2B5EF4-FFF2-40B4-BE49-F238E27FC236}">
                  <a16:creationId xmlns:a16="http://schemas.microsoft.com/office/drawing/2014/main" id="{BF9F7EF2-1C34-451C-B867-F1B783E27193}"/>
                </a:ext>
              </a:extLst>
            </p:cNvPr>
            <p:cNvSpPr/>
            <p:nvPr/>
          </p:nvSpPr>
          <p:spPr>
            <a:xfrm rot="5400000" flipH="1" flipV="1">
              <a:off x="9967101" y="4689833"/>
              <a:ext cx="583123" cy="3715945"/>
            </a:xfrm>
            <a:prstGeom prst="corner">
              <a:avLst>
                <a:gd name="adj1" fmla="val 14151"/>
                <a:gd name="adj2" fmla="val 2304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en L 14">
              <a:extLst>
                <a:ext uri="{FF2B5EF4-FFF2-40B4-BE49-F238E27FC236}">
                  <a16:creationId xmlns:a16="http://schemas.microsoft.com/office/drawing/2014/main" id="{50F767C2-57A4-4B61-9058-CB575148FD38}"/>
                </a:ext>
              </a:extLst>
            </p:cNvPr>
            <p:cNvSpPr/>
            <p:nvPr/>
          </p:nvSpPr>
          <p:spPr>
            <a:xfrm rot="5400000" flipH="1" flipV="1">
              <a:off x="9997485" y="4663478"/>
              <a:ext cx="673100" cy="3715945"/>
            </a:xfrm>
            <a:prstGeom prst="corner">
              <a:avLst>
                <a:gd name="adj1" fmla="val 14151"/>
                <a:gd name="adj2" fmla="val 12264"/>
              </a:avLst>
            </a:pr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68346348"/>
      </p:ext>
    </p:extLst>
  </p:cSld>
  <p:clrMapOvr>
    <a:masterClrMapping/>
  </p:clrMapOvr>
  <p:transition spd="slow" advTm="14268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9814A-8566-4074-A57E-63D9393A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BDD572-490E-4358-BA5D-561904F35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BF2552-1F52-4605-8151-E2F298C4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0A897E14-26BF-45AC-B9B4-110643212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8409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C7AA432-7D04-4D5E-832E-92E3C2AC863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AD1DB17-411C-4DB8-BE61-5E0152088FBE}"/>
              </a:ext>
            </a:extLst>
          </p:cNvPr>
          <p:cNvGrpSpPr/>
          <p:nvPr/>
        </p:nvGrpSpPr>
        <p:grpSpPr>
          <a:xfrm>
            <a:off x="0" y="1"/>
            <a:ext cx="9614426" cy="927098"/>
            <a:chOff x="-1" y="1210495"/>
            <a:chExt cx="11966714" cy="1038977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3B210344-7FDE-4CF5-A5A7-85FFCD497BD5}"/>
                </a:ext>
              </a:extLst>
            </p:cNvPr>
            <p:cNvSpPr/>
            <p:nvPr/>
          </p:nvSpPr>
          <p:spPr>
            <a:xfrm>
              <a:off x="-1" y="128688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29A948B0-990D-435F-B1F6-01F8AF877401}"/>
                </a:ext>
              </a:extLst>
            </p:cNvPr>
            <p:cNvSpPr/>
            <p:nvPr/>
          </p:nvSpPr>
          <p:spPr>
            <a:xfrm>
              <a:off x="0" y="1210495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F6F5410-0E7F-48F9-A40E-7FB5AAD98B41}"/>
              </a:ext>
            </a:extLst>
          </p:cNvPr>
          <p:cNvGrpSpPr/>
          <p:nvPr/>
        </p:nvGrpSpPr>
        <p:grpSpPr>
          <a:xfrm>
            <a:off x="8400690" y="6184902"/>
            <a:ext cx="3791317" cy="673100"/>
            <a:chOff x="8400690" y="6184901"/>
            <a:chExt cx="3791317" cy="673100"/>
          </a:xfrm>
        </p:grpSpPr>
        <p:sp>
          <p:nvSpPr>
            <p:cNvPr id="11" name="Forme en L 10">
              <a:extLst>
                <a:ext uri="{FF2B5EF4-FFF2-40B4-BE49-F238E27FC236}">
                  <a16:creationId xmlns:a16="http://schemas.microsoft.com/office/drawing/2014/main" id="{D4E30E7F-27B4-44AE-A92B-F090573F1BFA}"/>
                </a:ext>
              </a:extLst>
            </p:cNvPr>
            <p:cNvSpPr/>
            <p:nvPr/>
          </p:nvSpPr>
          <p:spPr>
            <a:xfrm rot="5400000" flipH="1" flipV="1">
              <a:off x="9967101" y="4689833"/>
              <a:ext cx="583123" cy="3715945"/>
            </a:xfrm>
            <a:prstGeom prst="corner">
              <a:avLst>
                <a:gd name="adj1" fmla="val 14151"/>
                <a:gd name="adj2" fmla="val 2304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en L 11">
              <a:extLst>
                <a:ext uri="{FF2B5EF4-FFF2-40B4-BE49-F238E27FC236}">
                  <a16:creationId xmlns:a16="http://schemas.microsoft.com/office/drawing/2014/main" id="{A420CD81-63DC-4B77-AD37-45FE38FFF636}"/>
                </a:ext>
              </a:extLst>
            </p:cNvPr>
            <p:cNvSpPr/>
            <p:nvPr/>
          </p:nvSpPr>
          <p:spPr>
            <a:xfrm rot="5400000" flipH="1" flipV="1">
              <a:off x="9997485" y="4663478"/>
              <a:ext cx="673100" cy="3715945"/>
            </a:xfrm>
            <a:prstGeom prst="corner">
              <a:avLst>
                <a:gd name="adj1" fmla="val 14151"/>
                <a:gd name="adj2" fmla="val 12264"/>
              </a:avLst>
            </a:pr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12510247"/>
      </p:ext>
    </p:extLst>
  </p:cSld>
  <p:clrMapOvr>
    <a:masterClrMapping/>
  </p:clrMapOvr>
  <p:transition spd="slow" advTm="14268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DCF8C4-3A99-4B5F-908B-17DC98CF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404000" cy="365125"/>
          </a:xfrm>
        </p:spPr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5C4F11-9A36-4E4D-861A-65B99D5A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3000" y="6356350"/>
            <a:ext cx="6606000" cy="365125"/>
          </a:xfrm>
        </p:spPr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AA836F-2C61-4CF0-BE28-219BED7A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0400" y="6356350"/>
            <a:ext cx="140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7AA432-7D04-4D5E-832E-92E3C2AC8636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1627749-12E2-46E0-B7C9-295DDE3A9F1A}"/>
              </a:ext>
            </a:extLst>
          </p:cNvPr>
          <p:cNvGrpSpPr/>
          <p:nvPr/>
        </p:nvGrpSpPr>
        <p:grpSpPr>
          <a:xfrm>
            <a:off x="0" y="1"/>
            <a:ext cx="9614426" cy="927098"/>
            <a:chOff x="-1" y="1210495"/>
            <a:chExt cx="11966714" cy="1038977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57BFF7D-3517-4B21-AFE1-3D4972392E89}"/>
                </a:ext>
              </a:extLst>
            </p:cNvPr>
            <p:cNvSpPr/>
            <p:nvPr/>
          </p:nvSpPr>
          <p:spPr>
            <a:xfrm>
              <a:off x="-1" y="128688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04DF4F44-D3C0-45F7-B1B8-249062D8559D}"/>
                </a:ext>
              </a:extLst>
            </p:cNvPr>
            <p:cNvSpPr/>
            <p:nvPr/>
          </p:nvSpPr>
          <p:spPr>
            <a:xfrm>
              <a:off x="0" y="1210495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A2F5055-0813-4B25-8C3B-B0A419378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789"/>
            <a:ext cx="10515600" cy="474717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3E3BC18-97AF-407D-9C30-4411F866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385"/>
            <a:ext cx="6634942" cy="64633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11" name="Picture 2" descr="3D-Oxides">
            <a:extLst>
              <a:ext uri="{FF2B5EF4-FFF2-40B4-BE49-F238E27FC236}">
                <a16:creationId xmlns:a16="http://schemas.microsoft.com/office/drawing/2014/main" id="{DDE17D51-C5E5-6E97-09FD-F9992352FC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9593" y="210053"/>
            <a:ext cx="2478278" cy="58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89921"/>
      </p:ext>
    </p:extLst>
  </p:cSld>
  <p:clrMapOvr>
    <a:masterClrMapping/>
  </p:clrMapOvr>
  <p:transition spd="slow" advTm="14268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DCF8C4-3A99-4B5F-908B-17DC98CF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404000" cy="365125"/>
          </a:xfrm>
        </p:spPr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5C4F11-9A36-4E4D-861A-65B99D5A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2355" y="6356350"/>
            <a:ext cx="6607290" cy="365125"/>
          </a:xfrm>
        </p:spPr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AA836F-2C61-4CF0-BE28-219BED7A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0400" y="6356350"/>
            <a:ext cx="140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7AA432-7D04-4D5E-832E-92E3C2AC8636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1627749-12E2-46E0-B7C9-295DDE3A9F1A}"/>
              </a:ext>
            </a:extLst>
          </p:cNvPr>
          <p:cNvGrpSpPr/>
          <p:nvPr/>
        </p:nvGrpSpPr>
        <p:grpSpPr>
          <a:xfrm>
            <a:off x="0" y="972563"/>
            <a:ext cx="12192000" cy="3129418"/>
            <a:chOff x="-1" y="1210495"/>
            <a:chExt cx="11857383" cy="1038977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57BFF7D-3517-4B21-AFE1-3D4972392E89}"/>
                </a:ext>
              </a:extLst>
            </p:cNvPr>
            <p:cNvSpPr/>
            <p:nvPr/>
          </p:nvSpPr>
          <p:spPr>
            <a:xfrm>
              <a:off x="-1" y="1286883"/>
              <a:ext cx="11857382" cy="9625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04DF4F44-D3C0-45F7-B1B8-249062D8559D}"/>
                </a:ext>
              </a:extLst>
            </p:cNvPr>
            <p:cNvSpPr/>
            <p:nvPr/>
          </p:nvSpPr>
          <p:spPr>
            <a:xfrm>
              <a:off x="0" y="1210495"/>
              <a:ext cx="11857382" cy="962589"/>
            </a:xfrm>
            <a:prstGeom prst="rect">
              <a:avLst/>
            </a:pr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914F2B1E-F948-47B3-81C2-A144255A9CDC}"/>
              </a:ext>
            </a:extLst>
          </p:cNvPr>
          <p:cNvGrpSpPr/>
          <p:nvPr/>
        </p:nvGrpSpPr>
        <p:grpSpPr>
          <a:xfrm>
            <a:off x="8400690" y="6184902"/>
            <a:ext cx="3791317" cy="673100"/>
            <a:chOff x="8400690" y="6184901"/>
            <a:chExt cx="3791317" cy="673100"/>
          </a:xfrm>
        </p:grpSpPr>
        <p:sp>
          <p:nvSpPr>
            <p:cNvPr id="9" name="Forme en L 8">
              <a:extLst>
                <a:ext uri="{FF2B5EF4-FFF2-40B4-BE49-F238E27FC236}">
                  <a16:creationId xmlns:a16="http://schemas.microsoft.com/office/drawing/2014/main" id="{21C5167E-C8F0-490F-9435-E764699543D9}"/>
                </a:ext>
              </a:extLst>
            </p:cNvPr>
            <p:cNvSpPr/>
            <p:nvPr/>
          </p:nvSpPr>
          <p:spPr>
            <a:xfrm rot="5400000" flipH="1" flipV="1">
              <a:off x="9967101" y="4689833"/>
              <a:ext cx="583123" cy="3715945"/>
            </a:xfrm>
            <a:prstGeom prst="corner">
              <a:avLst>
                <a:gd name="adj1" fmla="val 14151"/>
                <a:gd name="adj2" fmla="val 2304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en L 9">
              <a:extLst>
                <a:ext uri="{FF2B5EF4-FFF2-40B4-BE49-F238E27FC236}">
                  <a16:creationId xmlns:a16="http://schemas.microsoft.com/office/drawing/2014/main" id="{935FB5BC-1898-498B-B685-71E4678CBF8C}"/>
                </a:ext>
              </a:extLst>
            </p:cNvPr>
            <p:cNvSpPr/>
            <p:nvPr/>
          </p:nvSpPr>
          <p:spPr>
            <a:xfrm rot="5400000" flipH="1" flipV="1">
              <a:off x="9997485" y="4663478"/>
              <a:ext cx="673100" cy="3715945"/>
            </a:xfrm>
            <a:prstGeom prst="corner">
              <a:avLst>
                <a:gd name="adj1" fmla="val 14151"/>
                <a:gd name="adj2" fmla="val 12264"/>
              </a:avLst>
            </a:pr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A2F5055-0813-4B25-8C3B-B0A419378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58355"/>
            <a:ext cx="10515600" cy="181860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3E3BC18-97AF-407D-9C30-4411F866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92964"/>
            <a:ext cx="10515599" cy="203603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43808"/>
      </p:ext>
    </p:extLst>
  </p:cSld>
  <p:clrMapOvr>
    <a:masterClrMapping/>
  </p:clrMapOvr>
  <p:transition spd="slow" advTm="14268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E243CE-C1BD-49BD-88B9-B16E094C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B560B7-8EEA-4D41-9D96-5B737028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2EC4CB-4413-47EA-AF6B-5E4B52435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D2FF71-B71F-45E3-8715-0FBB70AC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1D4308-0ABB-4FC3-B022-AAE46ECF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FB5E78-3430-44D4-A517-83D9C7F0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AA432-7D04-4D5E-832E-92E3C2AC8636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EF8C4EA-1E40-4BC4-A567-1FC70A4E81F6}"/>
              </a:ext>
            </a:extLst>
          </p:cNvPr>
          <p:cNvGrpSpPr/>
          <p:nvPr/>
        </p:nvGrpSpPr>
        <p:grpSpPr>
          <a:xfrm>
            <a:off x="0" y="1"/>
            <a:ext cx="9614426" cy="927098"/>
            <a:chOff x="-1" y="1210495"/>
            <a:chExt cx="11966714" cy="1038977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BEC144B8-E226-472C-AE23-768442A4FF6C}"/>
                </a:ext>
              </a:extLst>
            </p:cNvPr>
            <p:cNvSpPr/>
            <p:nvPr/>
          </p:nvSpPr>
          <p:spPr>
            <a:xfrm>
              <a:off x="-1" y="128688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D0843A65-4856-417F-A447-4441253D6DB9}"/>
                </a:ext>
              </a:extLst>
            </p:cNvPr>
            <p:cNvSpPr/>
            <p:nvPr/>
          </p:nvSpPr>
          <p:spPr>
            <a:xfrm>
              <a:off x="0" y="1210495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1378E53-51B8-44CA-914F-A5CEF7459B9B}"/>
              </a:ext>
            </a:extLst>
          </p:cNvPr>
          <p:cNvGrpSpPr/>
          <p:nvPr/>
        </p:nvGrpSpPr>
        <p:grpSpPr>
          <a:xfrm>
            <a:off x="8400690" y="6184902"/>
            <a:ext cx="3791317" cy="673100"/>
            <a:chOff x="8400690" y="6184901"/>
            <a:chExt cx="3791317" cy="673100"/>
          </a:xfrm>
        </p:grpSpPr>
        <p:sp>
          <p:nvSpPr>
            <p:cNvPr id="12" name="Forme en L 11">
              <a:extLst>
                <a:ext uri="{FF2B5EF4-FFF2-40B4-BE49-F238E27FC236}">
                  <a16:creationId xmlns:a16="http://schemas.microsoft.com/office/drawing/2014/main" id="{590F1BFD-57D5-4B9C-B651-6BE512FAE3C2}"/>
                </a:ext>
              </a:extLst>
            </p:cNvPr>
            <p:cNvSpPr/>
            <p:nvPr/>
          </p:nvSpPr>
          <p:spPr>
            <a:xfrm rot="5400000" flipH="1" flipV="1">
              <a:off x="9967101" y="4689833"/>
              <a:ext cx="583123" cy="3715945"/>
            </a:xfrm>
            <a:prstGeom prst="corner">
              <a:avLst>
                <a:gd name="adj1" fmla="val 14151"/>
                <a:gd name="adj2" fmla="val 2304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en L 12">
              <a:extLst>
                <a:ext uri="{FF2B5EF4-FFF2-40B4-BE49-F238E27FC236}">
                  <a16:creationId xmlns:a16="http://schemas.microsoft.com/office/drawing/2014/main" id="{302B0584-0AF3-4A1C-930A-150DE5455A44}"/>
                </a:ext>
              </a:extLst>
            </p:cNvPr>
            <p:cNvSpPr/>
            <p:nvPr/>
          </p:nvSpPr>
          <p:spPr>
            <a:xfrm rot="5400000" flipH="1" flipV="1">
              <a:off x="9997485" y="4663478"/>
              <a:ext cx="673100" cy="3715945"/>
            </a:xfrm>
            <a:prstGeom prst="corner">
              <a:avLst>
                <a:gd name="adj1" fmla="val 14151"/>
                <a:gd name="adj2" fmla="val 12264"/>
              </a:avLst>
            </a:prstGeom>
            <a:solidFill>
              <a:srgbClr val="3C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80142156"/>
      </p:ext>
    </p:extLst>
  </p:cSld>
  <p:clrMapOvr>
    <a:masterClrMapping/>
  </p:clrMapOvr>
  <p:transition spd="slow" advTm="14268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5936E4-E887-40BF-875B-A429E280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C790E7-5663-456F-A158-9C32ABCE2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3209F3-3411-47B3-8BD2-0407DC675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69AF78-DCBF-4D1E-A268-1A85733E2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4EA26F0-7023-4579-BC4B-283993CD1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C7AA432-7D04-4D5E-832E-92E3C2AC8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9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3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 spd="slow" advTm="14268">
    <p:wip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orcid.org/0000-0002-4299-4467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orcid.org/0000-0002-8369-636X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orcid.org/0000-0002-8629-3021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s://orcid.org/0000-0003-4837-483X" TargetMode="External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26/science.1074376" TargetMode="External"/><Relationship Id="rId7" Type="http://schemas.openxmlformats.org/officeDocument/2006/relationships/hyperlink" Target="https://doi.org/10.1109/HST.2013.6581556" TargetMode="External"/><Relationship Id="rId2" Type="http://schemas.openxmlformats.org/officeDocument/2006/relationships/hyperlink" Target="https://doi.org/10.1007/978-1-4614-1362-2_1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109/EDSSC.2017.8126474" TargetMode="External"/><Relationship Id="rId5" Type="http://schemas.openxmlformats.org/officeDocument/2006/relationships/hyperlink" Target="https://doi.org/10.1007/978-3-642-41395-7" TargetMode="External"/><Relationship Id="rId4" Type="http://schemas.openxmlformats.org/officeDocument/2006/relationships/hyperlink" Target="https://doi.org/10.1007/978-3-540-74735-2_5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iki/File:SharpieVsShoupie.JPG?uselang=fr" TargetMode="External"/><Relationship Id="rId4" Type="http://schemas.openxmlformats.org/officeDocument/2006/relationships/hyperlink" Target="https://creativecommons.org/licenses/by-sa/3.0/deed.f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.png"/><Relationship Id="rId10" Type="http://schemas.openxmlformats.org/officeDocument/2006/relationships/image" Target="../media/image24.emf"/><Relationship Id="rId9" Type="http://schemas.openxmlformats.org/officeDocument/2006/relationships/image" Target="../media/image31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AF8863-E354-85A6-52E0-B6A211E7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B1BE6C-6633-C030-41CF-FEF44C3F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90F8F3-0FEC-CF8E-4B24-FB90FE77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1</a:t>
            </a:fld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6E3CB27-B436-1143-5662-DE3BD4782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00" y="4358355"/>
            <a:ext cx="12193200" cy="1818608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Benjamin Malthiery</a:t>
            </a:r>
            <a:r>
              <a:rPr kumimoji="0" lang="fr-FR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1,2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(ORCID </a:t>
            </a: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/>
              </a:rPr>
              <a:t>0000-0002-4299-4467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), Estelle Wagner</a:t>
            </a:r>
            <a:r>
              <a:rPr kumimoji="0" lang="fr-FR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4"/>
              </a:rPr>
              <a:t>0000-0003-4837-483X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),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Philippe Elbaz-Vincent</a:t>
            </a:r>
            <a:r>
              <a:rPr kumimoji="0" lang="fr-FR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5"/>
              </a:rPr>
              <a:t>0000-0002-8629-3021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), Giacomo Benvenuti</a:t>
            </a:r>
            <a:r>
              <a:rPr kumimoji="0" lang="fr-FR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6"/>
              </a:rPr>
              <a:t>0000-0002-8369-636X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fr-FR" sz="1800" dirty="0"/>
              <a:t>1. 3D-Oxides SAS, 41 rue Henri Fabre, F-01630 Saint-Genis-Pouilly, France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2. Univ. Grenoble Alpes, CNRS, IF, 38000 Grenoble, France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F2301D85-7BF2-7384-1057-01A76D6F3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5989"/>
            <a:ext cx="12191999" cy="1307188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kern="1400" dirty="0">
                <a:ea typeface="Times New Roman" panose="02020603050405020304" pitchFamily="18" charset="0"/>
              </a:rPr>
              <a:t>M</a:t>
            </a:r>
            <a:r>
              <a:rPr lang="en-US" sz="3200" kern="1400" dirty="0">
                <a:effectLst/>
                <a:latin typeface="+mn-lt"/>
                <a:ea typeface="Times New Roman" panose="02020603050405020304" pitchFamily="18" charset="0"/>
              </a:rPr>
              <a:t>ultidimensional Strong PUF based</a:t>
            </a:r>
            <a:br>
              <a:rPr lang="en-US" sz="3200" kern="14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3200" kern="1400" dirty="0">
                <a:effectLst/>
                <a:latin typeface="+mn-lt"/>
                <a:ea typeface="Times New Roman" panose="02020603050405020304" pitchFamily="18" charset="0"/>
              </a:rPr>
              <a:t>on multifunctional thin films</a:t>
            </a:r>
            <a:endParaRPr lang="fr-FR" sz="3200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691C5FF9-8F58-B386-B9F9-A54E9C6B8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200" y="144000"/>
            <a:ext cx="1710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6717602-AA28-D577-E0C0-33F79F4D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736" y="144000"/>
            <a:ext cx="1115313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1F26897-69D2-7991-22CC-8676F11A6CC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73" y="144000"/>
            <a:ext cx="1617113" cy="684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3B243A1-D2E7-6488-9915-6B894EC83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21889" r="6916" b="22373"/>
          <a:stretch/>
        </p:blipFill>
        <p:spPr bwMode="auto">
          <a:xfrm>
            <a:off x="144000" y="144000"/>
            <a:ext cx="3265597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2A091033-46A5-A806-5ECC-A076FC72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47" y="144000"/>
            <a:ext cx="2312576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231944E-B4B9-14F6-FD76-771AC6F0CA02}"/>
              </a:ext>
            </a:extLst>
          </p:cNvPr>
          <p:cNvSpPr txBox="1"/>
          <p:nvPr/>
        </p:nvSpPr>
        <p:spPr>
          <a:xfrm>
            <a:off x="0" y="2772564"/>
            <a:ext cx="1219320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Journées C2 2023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Oct. 15-20, 2023 Najac (France)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39818"/>
      </p:ext>
    </p:extLst>
  </p:cSld>
  <p:clrMapOvr>
    <a:masterClrMapping/>
  </p:clrMapOvr>
  <p:transition spd="slow" advTm="14268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E8B44B-81A7-548A-B6A9-6B8F5E8D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31AE78-75CA-4906-8C53-1A70B23A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64997A-B86A-F51A-9BA0-EC2564B0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10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38AD75D-4AD8-C1D8-6DEB-418E7893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385"/>
            <a:ext cx="8362950" cy="646331"/>
          </a:xfrm>
        </p:spPr>
        <p:txBody>
          <a:bodyPr/>
          <a:lstStyle/>
          <a:p>
            <a:r>
              <a:rPr lang="en-US" dirty="0"/>
              <a:t>Experimental results – Macro PoC (2/2)</a:t>
            </a:r>
          </a:p>
        </p:txBody>
      </p:sp>
      <p:graphicFrame>
        <p:nvGraphicFramePr>
          <p:cNvPr id="39" name="Graphique 38">
            <a:extLst>
              <a:ext uri="{FF2B5EF4-FFF2-40B4-BE49-F238E27FC236}">
                <a16:creationId xmlns:a16="http://schemas.microsoft.com/office/drawing/2014/main" id="{3921440C-C76D-E781-9DB8-942348844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086450"/>
              </p:ext>
            </p:extLst>
          </p:nvPr>
        </p:nvGraphicFramePr>
        <p:xfrm>
          <a:off x="585676" y="2021886"/>
          <a:ext cx="7313400" cy="412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PB">
            <a:extLst>
              <a:ext uri="{FF2B5EF4-FFF2-40B4-BE49-F238E27FC236}">
                <a16:creationId xmlns:a16="http://schemas.microsoft.com/office/drawing/2014/main" id="{347B98FD-A34D-3789-C21A-9E18B1D44B28}"/>
              </a:ext>
            </a:extLst>
          </p:cNvPr>
          <p:cNvSpPr/>
          <p:nvPr/>
        </p:nvSpPr>
        <p:spPr>
          <a:xfrm>
            <a:off x="0" y="6705600"/>
            <a:ext cx="7315200" cy="152400"/>
          </a:xfrm>
          <a:prstGeom prst="rect">
            <a:avLst/>
          </a:prstGeom>
          <a:solidFill>
            <a:srgbClr val="3C3C6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91349A5-C9DD-2458-D8D1-9FF5914BE1A8}"/>
              </a:ext>
            </a:extLst>
          </p:cNvPr>
          <p:cNvGrpSpPr>
            <a:grpSpLocks noChangeAspect="1"/>
          </p:cNvGrpSpPr>
          <p:nvPr/>
        </p:nvGrpSpPr>
        <p:grpSpPr>
          <a:xfrm>
            <a:off x="8151600" y="1429789"/>
            <a:ext cx="3981673" cy="4539906"/>
            <a:chOff x="7498062" y="1155016"/>
            <a:chExt cx="4610044" cy="5256375"/>
          </a:xfrm>
        </p:grpSpPr>
        <p:pic>
          <p:nvPicPr>
            <p:cNvPr id="7" name="Image 6" descr="Une image contenant cercle, capture d’écran&#10;&#10;Description générée automatiquement">
              <a:extLst>
                <a:ext uri="{FF2B5EF4-FFF2-40B4-BE49-F238E27FC236}">
                  <a16:creationId xmlns:a16="http://schemas.microsoft.com/office/drawing/2014/main" id="{5D84C208-CBE1-4D22-7C06-1F4AB1B6D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98062" y="1155016"/>
              <a:ext cx="4610044" cy="4610044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C4DA1FA-B08C-AA10-4535-9F8002FEA70A}"/>
                </a:ext>
              </a:extLst>
            </p:cNvPr>
            <p:cNvSpPr txBox="1"/>
            <p:nvPr/>
          </p:nvSpPr>
          <p:spPr>
            <a:xfrm>
              <a:off x="7498062" y="5765060"/>
              <a:ext cx="4610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Arrangement of LED sources on the macroscopic system</a:t>
              </a:r>
            </a:p>
          </p:txBody>
        </p:sp>
      </p:grp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C2B7E58-2F01-FD83-F070-1D153688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789"/>
            <a:ext cx="10515600" cy="4747174"/>
          </a:xfrm>
        </p:spPr>
        <p:txBody>
          <a:bodyPr/>
          <a:lstStyle/>
          <a:p>
            <a:r>
              <a:rPr lang="en-US" dirty="0"/>
              <a:t>Reproducibility of transmission ratio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0632488"/>
      </p:ext>
    </p:extLst>
  </p:cSld>
  <p:clrMapOvr>
    <a:masterClrMapping/>
  </p:clrMapOvr>
  <p:transition spd="slow" advTm="14268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D70A51-3132-B0D3-C982-2596B121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826306-9523-5FFF-3682-3AA676AF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88A6B3-8A32-324D-368C-D52EF9DA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2F07B02-57D4-18B1-073E-7CAAC0A72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Shift to more compact prototype: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OLED display replaces LEDs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CMOS sensor replaces photodiodes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Peripherals controlled by Raspberry Pi</a:t>
            </a:r>
          </a:p>
          <a:p>
            <a:pPr>
              <a:lnSpc>
                <a:spcPct val="120000"/>
              </a:lnSpc>
            </a:pPr>
            <a:r>
              <a:rPr lang="en-US" dirty="0"/>
              <a:t>Preliminary analyses: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RAW values &amp; sub-pixel control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BBED9ED-9CF7-363A-2AF1-9946A7EF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385"/>
            <a:ext cx="8560800" cy="646331"/>
          </a:xfrm>
        </p:spPr>
        <p:txBody>
          <a:bodyPr>
            <a:normAutofit/>
          </a:bodyPr>
          <a:lstStyle/>
          <a:p>
            <a:r>
              <a:rPr lang="en-US" dirty="0"/>
              <a:t>Experimental results – Compact PoC (1/3)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94E8D74-9EF2-6AC5-A432-EED3906F6805}"/>
              </a:ext>
            </a:extLst>
          </p:cNvPr>
          <p:cNvGrpSpPr/>
          <p:nvPr/>
        </p:nvGrpSpPr>
        <p:grpSpPr>
          <a:xfrm>
            <a:off x="7497154" y="1489886"/>
            <a:ext cx="4391027" cy="4512544"/>
            <a:chOff x="7430479" y="1842571"/>
            <a:chExt cx="4391027" cy="4512544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4B9B5E18-AB9D-FDEA-3A5A-0E48E6706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0480" y="1842571"/>
              <a:ext cx="4391025" cy="1581150"/>
            </a:xfrm>
            <a:prstGeom prst="rect">
              <a:avLst/>
            </a:prstGeom>
          </p:spPr>
        </p:pic>
        <p:pic>
          <p:nvPicPr>
            <p:cNvPr id="11" name="Image 10" descr="Une image contenant texte, Ingénierie électronique, Composant de circuit, Composant électronique&#10;&#10;Description générée automatiquement">
              <a:extLst>
                <a:ext uri="{FF2B5EF4-FFF2-40B4-BE49-F238E27FC236}">
                  <a16:creationId xmlns:a16="http://schemas.microsoft.com/office/drawing/2014/main" id="{0968239F-3F20-BD0E-1B62-190817B82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0480" y="4057849"/>
              <a:ext cx="4391025" cy="1927934"/>
            </a:xfrm>
            <a:prstGeom prst="round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1F99104-9925-05FF-8794-5EAF98DD9EA2}"/>
                </a:ext>
              </a:extLst>
            </p:cNvPr>
            <p:cNvSpPr txBox="1"/>
            <p:nvPr/>
          </p:nvSpPr>
          <p:spPr>
            <a:xfrm>
              <a:off x="7430481" y="3423721"/>
              <a:ext cx="4391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Schematic sectional view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EC1D24E-BB06-57F0-B386-A3D920BD6AF1}"/>
                </a:ext>
              </a:extLst>
            </p:cNvPr>
            <p:cNvSpPr txBox="1"/>
            <p:nvPr/>
          </p:nvSpPr>
          <p:spPr>
            <a:xfrm>
              <a:off x="7430479" y="5985783"/>
              <a:ext cx="4391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Photograph of the experimental set-up</a:t>
              </a:r>
              <a:endParaRPr lang="fr-FR" i="1" dirty="0"/>
            </a:p>
          </p:txBody>
        </p:sp>
      </p:grp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AA9F173-5A67-4E45-9ECD-43CE357DB0C0}"/>
              </a:ext>
            </a:extLst>
          </p:cNvPr>
          <p:cNvSpPr/>
          <p:nvPr/>
        </p:nvSpPr>
        <p:spPr>
          <a:xfrm>
            <a:off x="7640955" y="4122616"/>
            <a:ext cx="1685444" cy="694828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F2A8CF4A-E837-E7A1-3E6E-7DA6A933EE4F}"/>
              </a:ext>
            </a:extLst>
          </p:cNvPr>
          <p:cNvSpPr/>
          <p:nvPr/>
        </p:nvSpPr>
        <p:spPr>
          <a:xfrm rot="12717124">
            <a:off x="7428155" y="2523744"/>
            <a:ext cx="1640988" cy="1839086"/>
          </a:xfrm>
          <a:prstGeom prst="arc">
            <a:avLst>
              <a:gd name="adj1" fmla="val 16527210"/>
              <a:gd name="adj2" fmla="val 489739"/>
            </a:avLst>
          </a:prstGeom>
          <a:ln w="5715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B">
            <a:extLst>
              <a:ext uri="{FF2B5EF4-FFF2-40B4-BE49-F238E27FC236}">
                <a16:creationId xmlns:a16="http://schemas.microsoft.com/office/drawing/2014/main" id="{80ED3BEE-267E-1147-6341-4A605D447402}"/>
              </a:ext>
            </a:extLst>
          </p:cNvPr>
          <p:cNvSpPr/>
          <p:nvPr/>
        </p:nvSpPr>
        <p:spPr>
          <a:xfrm>
            <a:off x="0" y="6705600"/>
            <a:ext cx="8128000" cy="152400"/>
          </a:xfrm>
          <a:prstGeom prst="rect">
            <a:avLst/>
          </a:prstGeom>
          <a:solidFill>
            <a:srgbClr val="3C3C6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EBA7C5-718F-D081-8ECE-A8D9050B0676}"/>
              </a:ext>
            </a:extLst>
          </p:cNvPr>
          <p:cNvSpPr txBox="1"/>
          <p:nvPr/>
        </p:nvSpPr>
        <p:spPr>
          <a:xfrm>
            <a:off x="10563225" y="1477725"/>
            <a:ext cx="1628775" cy="15036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PUF package</a:t>
            </a:r>
          </a:p>
          <a:p>
            <a:pPr>
              <a:lnSpc>
                <a:spcPct val="130000"/>
              </a:lnSpc>
            </a:pPr>
            <a:r>
              <a:rPr lang="en-US" dirty="0"/>
              <a:t>OLED module</a:t>
            </a:r>
          </a:p>
          <a:p>
            <a:pPr>
              <a:lnSpc>
                <a:spcPct val="130000"/>
              </a:lnSpc>
            </a:pPr>
            <a:r>
              <a:rPr lang="en-US" dirty="0"/>
              <a:t>Thin film</a:t>
            </a:r>
          </a:p>
          <a:p>
            <a:pPr>
              <a:lnSpc>
                <a:spcPct val="130000"/>
              </a:lnSpc>
            </a:pPr>
            <a:r>
              <a:rPr lang="en-US" dirty="0"/>
              <a:t>CMOS sensor</a:t>
            </a:r>
          </a:p>
        </p:txBody>
      </p:sp>
    </p:spTree>
    <p:extLst>
      <p:ext uri="{BB962C8B-B14F-4D97-AF65-F5344CB8AC3E}">
        <p14:creationId xmlns:p14="http://schemas.microsoft.com/office/powerpoint/2010/main" val="2298024142"/>
      </p:ext>
    </p:extLst>
  </p:cSld>
  <p:clrMapOvr>
    <a:masterClrMapping/>
  </p:clrMapOvr>
  <p:transition spd="slow" advTm="14268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contenu 31">
            <a:extLst>
              <a:ext uri="{FF2B5EF4-FFF2-40B4-BE49-F238E27FC236}">
                <a16:creationId xmlns:a16="http://schemas.microsoft.com/office/drawing/2014/main" id="{D4EB1604-825B-F728-6858-3F278B2FB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Problems caused by changing components: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D70A51-3132-B0D3-C982-2596B121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826306-9523-5FFF-3682-3AA676AF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88A6B3-8A32-324D-368C-D52EF9DA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BBED9ED-9CF7-363A-2AF1-9946A7EF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385"/>
            <a:ext cx="8560800" cy="646331"/>
          </a:xfrm>
        </p:spPr>
        <p:txBody>
          <a:bodyPr>
            <a:normAutofit/>
          </a:bodyPr>
          <a:lstStyle/>
          <a:p>
            <a:r>
              <a:rPr lang="en-US" dirty="0"/>
              <a:t>Experimental results – Compact PoC (2/3)</a:t>
            </a:r>
          </a:p>
        </p:txBody>
      </p:sp>
      <p:sp>
        <p:nvSpPr>
          <p:cNvPr id="10" name="PB">
            <a:extLst>
              <a:ext uri="{FF2B5EF4-FFF2-40B4-BE49-F238E27FC236}">
                <a16:creationId xmlns:a16="http://schemas.microsoft.com/office/drawing/2014/main" id="{DEF9399F-9CA6-7C3A-230E-BB1AA797A444}"/>
              </a:ext>
            </a:extLst>
          </p:cNvPr>
          <p:cNvSpPr/>
          <p:nvPr/>
        </p:nvSpPr>
        <p:spPr>
          <a:xfrm>
            <a:off x="0" y="6705600"/>
            <a:ext cx="8940800" cy="152400"/>
          </a:xfrm>
          <a:prstGeom prst="rect">
            <a:avLst/>
          </a:prstGeom>
          <a:solidFill>
            <a:srgbClr val="3C3C6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8E4ACEC1-0D0D-4043-8BFC-7591A36A64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351595"/>
              </p:ext>
            </p:extLst>
          </p:nvPr>
        </p:nvGraphicFramePr>
        <p:xfrm>
          <a:off x="0" y="2252917"/>
          <a:ext cx="4198463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Image 16" descr="Une image contenant texte, diagramme, capture d’écran, Plan&#10;&#10;Description générée automatiquement">
            <a:extLst>
              <a:ext uri="{FF2B5EF4-FFF2-40B4-BE49-F238E27FC236}">
                <a16:creationId xmlns:a16="http://schemas.microsoft.com/office/drawing/2014/main" id="{71CAE835-64E5-ECD3-5B0E-156101D7A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09" y="2252917"/>
            <a:ext cx="4163079" cy="2520000"/>
          </a:xfrm>
          <a:prstGeom prst="rect">
            <a:avLst/>
          </a:prstGeom>
        </p:spPr>
      </p:pic>
      <p:pic>
        <p:nvPicPr>
          <p:cNvPr id="26" name="Image 25" descr="Une image contenant texte, diagramme, capture d’écran, ligne&#10;&#10;Description générée automatiquement">
            <a:extLst>
              <a:ext uri="{FF2B5EF4-FFF2-40B4-BE49-F238E27FC236}">
                <a16:creationId xmlns:a16="http://schemas.microsoft.com/office/drawing/2014/main" id="{E15580C3-1DAA-4C8D-1702-01BF2BC10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834" y="2252917"/>
            <a:ext cx="3360166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105B6379-F378-5297-1D15-F93FABB56F9D}"/>
              </a:ext>
            </a:extLst>
          </p:cNvPr>
          <p:cNvSpPr txBox="1"/>
          <p:nvPr/>
        </p:nvSpPr>
        <p:spPr>
          <a:xfrm>
            <a:off x="0" y="4962722"/>
            <a:ext cx="4197600" cy="80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50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Bayer filter pattern (BGGR) </a:t>
            </a:r>
            <a:br>
              <a:rPr lang="en-US" sz="2000" dirty="0">
                <a:solidFill>
                  <a:prstClr val="black"/>
                </a:solidFill>
                <a:latin typeface="Calibri" panose="020F0502020204030204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 Limit effect of thin film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B8475F3-3668-793A-3C34-76B9146457BA}"/>
              </a:ext>
            </a:extLst>
          </p:cNvPr>
          <p:cNvSpPr txBox="1"/>
          <p:nvPr/>
        </p:nvSpPr>
        <p:spPr>
          <a:xfrm>
            <a:off x="4434600" y="4962722"/>
            <a:ext cx="4161600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ym typeface="Wingdings" panose="05000000000000000000" pitchFamily="2" charset="2"/>
              </a:rPr>
              <a:t>Micro lens shifted on edges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sym typeface="Wingdings" panose="05000000000000000000" pitchFamily="2" charset="2"/>
              </a:rPr>
              <a:t> Crosstalk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B9928F3-8A31-F0AC-5500-3ECA7AC36691}"/>
              </a:ext>
            </a:extLst>
          </p:cNvPr>
          <p:cNvSpPr txBox="1"/>
          <p:nvPr/>
        </p:nvSpPr>
        <p:spPr>
          <a:xfrm>
            <a:off x="8833200" y="4962722"/>
            <a:ext cx="3358800" cy="80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ym typeface="Wingdings" panose="05000000000000000000" pitchFamily="2" charset="2"/>
              </a:rPr>
              <a:t>Refresh rate + Exposure time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sym typeface="Wingdings" panose="05000000000000000000" pitchFamily="2" charset="2"/>
              </a:rPr>
              <a:t> Flickering phenomenon</a:t>
            </a:r>
            <a:endParaRPr lang="en-US" sz="2000" dirty="0"/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297C29E2-F0C8-2C01-AE91-D672FF036E5C}"/>
              </a:ext>
            </a:extLst>
          </p:cNvPr>
          <p:cNvCxnSpPr>
            <a:cxnSpLocks/>
          </p:cNvCxnSpPr>
          <p:nvPr/>
        </p:nvCxnSpPr>
        <p:spPr>
          <a:xfrm>
            <a:off x="4316036" y="2140085"/>
            <a:ext cx="0" cy="3774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37752078-2668-1E04-440C-9FE049F6F4B7}"/>
              </a:ext>
            </a:extLst>
          </p:cNvPr>
          <p:cNvCxnSpPr>
            <a:cxnSpLocks/>
          </p:cNvCxnSpPr>
          <p:nvPr/>
        </p:nvCxnSpPr>
        <p:spPr>
          <a:xfrm>
            <a:off x="8714261" y="2140085"/>
            <a:ext cx="0" cy="3774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239340"/>
      </p:ext>
    </p:extLst>
  </p:cSld>
  <p:clrMapOvr>
    <a:masterClrMapping/>
  </p:clrMapOvr>
  <p:transition spd="slow" advTm="14268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D70A51-3132-B0D3-C982-2596B121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826306-9523-5FFF-3682-3AA676AF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pic>
        <p:nvPicPr>
          <p:cNvPr id="14" name="Image 13" descr="Une image contenant texte, capture d’écran, diagramme, Tracé&#10;&#10;Description générée automatiquement">
            <a:extLst>
              <a:ext uri="{FF2B5EF4-FFF2-40B4-BE49-F238E27FC236}">
                <a16:creationId xmlns:a16="http://schemas.microsoft.com/office/drawing/2014/main" id="{3BE0F499-5AC1-3E41-B234-CFBE82739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01" y="3968078"/>
            <a:ext cx="3539998" cy="2340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88A6B3-8A32-324D-368C-D52EF9DA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2F07B02-57D4-18B1-073E-7CAAC0A72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of results with TiO</a:t>
            </a:r>
            <a:r>
              <a:rPr lang="en-US" baseline="-25000" dirty="0"/>
              <a:t>2</a:t>
            </a:r>
            <a:r>
              <a:rPr lang="en-US" dirty="0"/>
              <a:t> and LiNbO</a:t>
            </a:r>
            <a:r>
              <a:rPr lang="en-US" baseline="-25000" dirty="0"/>
              <a:t>3</a:t>
            </a:r>
            <a:r>
              <a:rPr lang="en-US" dirty="0"/>
              <a:t>: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BBED9ED-9CF7-363A-2AF1-9946A7EF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385"/>
            <a:ext cx="8560800" cy="646331"/>
          </a:xfrm>
        </p:spPr>
        <p:txBody>
          <a:bodyPr>
            <a:normAutofit/>
          </a:bodyPr>
          <a:lstStyle/>
          <a:p>
            <a:r>
              <a:rPr lang="en-US" dirty="0"/>
              <a:t>Experimental results – Compact PoC (3/3)</a:t>
            </a:r>
          </a:p>
        </p:txBody>
      </p:sp>
      <p:sp>
        <p:nvSpPr>
          <p:cNvPr id="10" name="PB">
            <a:extLst>
              <a:ext uri="{FF2B5EF4-FFF2-40B4-BE49-F238E27FC236}">
                <a16:creationId xmlns:a16="http://schemas.microsoft.com/office/drawing/2014/main" id="{9946531F-7B16-59B1-CEF1-C07FE1041650}"/>
              </a:ext>
            </a:extLst>
          </p:cNvPr>
          <p:cNvSpPr/>
          <p:nvPr/>
        </p:nvSpPr>
        <p:spPr>
          <a:xfrm>
            <a:off x="0" y="6705600"/>
            <a:ext cx="9753600" cy="152400"/>
          </a:xfrm>
          <a:prstGeom prst="rect">
            <a:avLst/>
          </a:prstGeom>
          <a:solidFill>
            <a:srgbClr val="3C3C6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FEE8A435-0044-7C84-AC15-EBC61DE4B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26614"/>
              </p:ext>
            </p:extLst>
          </p:nvPr>
        </p:nvGraphicFramePr>
        <p:xfrm>
          <a:off x="688975" y="2087197"/>
          <a:ext cx="7178676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4669">
                  <a:extLst>
                    <a:ext uri="{9D8B030D-6E8A-4147-A177-3AD203B41FA5}">
                      <a16:colId xmlns:a16="http://schemas.microsoft.com/office/drawing/2014/main" val="1310617712"/>
                    </a:ext>
                  </a:extLst>
                </a:gridCol>
                <a:gridCol w="1794669">
                  <a:extLst>
                    <a:ext uri="{9D8B030D-6E8A-4147-A177-3AD203B41FA5}">
                      <a16:colId xmlns:a16="http://schemas.microsoft.com/office/drawing/2014/main" val="3482792068"/>
                    </a:ext>
                  </a:extLst>
                </a:gridCol>
                <a:gridCol w="1794669">
                  <a:extLst>
                    <a:ext uri="{9D8B030D-6E8A-4147-A177-3AD203B41FA5}">
                      <a16:colId xmlns:a16="http://schemas.microsoft.com/office/drawing/2014/main" val="1479821002"/>
                    </a:ext>
                  </a:extLst>
                </a:gridCol>
                <a:gridCol w="1794669">
                  <a:extLst>
                    <a:ext uri="{9D8B030D-6E8A-4147-A177-3AD203B41FA5}">
                      <a16:colId xmlns:a16="http://schemas.microsoft.com/office/drawing/2014/main" val="184892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TiO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LiNbO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546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64CB00"/>
                          </a:solidFill>
                        </a:rPr>
                        <a:t>Uniformity (%)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46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D52223"/>
                          </a:solidFill>
                        </a:rPr>
                        <a:t>Reliability (%)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60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5BEDB"/>
                          </a:solidFill>
                        </a:rPr>
                        <a:t>Uniqueness (%)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55737790"/>
                  </a:ext>
                </a:extLst>
              </a:tr>
            </a:tbl>
          </a:graphicData>
        </a:graphic>
      </p:graphicFrame>
      <p:pic>
        <p:nvPicPr>
          <p:cNvPr id="8" name="Image 7" descr="Une image contenant texte, diagramme, capture d’écran, ligne&#10;&#10;Description générée automatiquement">
            <a:extLst>
              <a:ext uri="{FF2B5EF4-FFF2-40B4-BE49-F238E27FC236}">
                <a16:creationId xmlns:a16="http://schemas.microsoft.com/office/drawing/2014/main" id="{A65E26A2-159E-A773-8FBD-0BCABE64E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00" y="1397891"/>
            <a:ext cx="3538001" cy="2340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326ECD5-25FD-E152-9F8B-208D6F4D1FB3}"/>
              </a:ext>
            </a:extLst>
          </p:cNvPr>
          <p:cNvSpPr txBox="1"/>
          <p:nvPr/>
        </p:nvSpPr>
        <p:spPr>
          <a:xfrm>
            <a:off x="9231263" y="4303844"/>
            <a:ext cx="143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LiNbO</a:t>
            </a:r>
            <a:r>
              <a:rPr lang="en-US" baseline="-25000" dirty="0"/>
              <a:t>3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10A7823-B92A-4234-8D57-31D7BE54F6C5}"/>
              </a:ext>
            </a:extLst>
          </p:cNvPr>
          <p:cNvSpPr txBox="1"/>
          <p:nvPr/>
        </p:nvSpPr>
        <p:spPr>
          <a:xfrm>
            <a:off x="9231263" y="1717865"/>
            <a:ext cx="143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TiO</a:t>
            </a:r>
            <a:r>
              <a:rPr lang="en-US" baseline="-25000" dirty="0"/>
              <a:t>2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B6E28F74-9759-28CD-5BEF-216245DD6527}"/>
              </a:ext>
            </a:extLst>
          </p:cNvPr>
          <p:cNvSpPr/>
          <p:nvPr/>
        </p:nvSpPr>
        <p:spPr>
          <a:xfrm>
            <a:off x="619125" y="2018935"/>
            <a:ext cx="7248526" cy="1599894"/>
          </a:xfrm>
          <a:prstGeom prst="roundRect">
            <a:avLst/>
          </a:prstGeom>
          <a:noFill/>
          <a:ln w="158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62E5A28-EFA0-5611-CA6B-663D9B715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8825" y="3886456"/>
            <a:ext cx="4429125" cy="222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80940"/>
      </p:ext>
    </p:extLst>
  </p:cSld>
  <p:clrMapOvr>
    <a:masterClrMapping/>
  </p:clrMapOvr>
  <p:transition spd="slow" advTm="14268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211C4A7-B643-CB22-6CC8-7EDED0CF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63CAFB-0794-CEE9-2112-7E3929104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36B2B0-409C-51C1-E00A-F408A7C9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BB14DEA-396A-CB03-3586-030D893A1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Results confined to the experimental prototype to date</a:t>
            </a:r>
          </a:p>
          <a:p>
            <a:pPr>
              <a:lnSpc>
                <a:spcPct val="120000"/>
              </a:lnSpc>
            </a:pPr>
            <a:r>
              <a:rPr lang="en-US" dirty="0"/>
              <a:t>Several avenues for progress identified: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Custom CMOS sensor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FPGA/ASIC-based reader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Simulation tools (noise, response discrepancy)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Post-processing operations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BE31B84-52A7-9FD4-87D6-69E7637C8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Outlook</a:t>
            </a:r>
          </a:p>
        </p:txBody>
      </p:sp>
      <p:pic>
        <p:nvPicPr>
          <p:cNvPr id="12" name="Image 11" descr="Une image contenant clipart, conception&#10;&#10;Description générée automatiquement">
            <a:extLst>
              <a:ext uri="{FF2B5EF4-FFF2-40B4-BE49-F238E27FC236}">
                <a16:creationId xmlns:a16="http://schemas.microsoft.com/office/drawing/2014/main" id="{D60BA6A1-D64C-9898-4BE0-F1D1F9A5B8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150" y="4327364"/>
            <a:ext cx="1800000" cy="1800000"/>
          </a:xfrm>
          <a:prstGeom prst="rect">
            <a:avLst/>
          </a:prstGeom>
        </p:spPr>
      </p:pic>
      <p:sp>
        <p:nvSpPr>
          <p:cNvPr id="14" name="PB">
            <a:extLst>
              <a:ext uri="{FF2B5EF4-FFF2-40B4-BE49-F238E27FC236}">
                <a16:creationId xmlns:a16="http://schemas.microsoft.com/office/drawing/2014/main" id="{C27E27EE-5D80-FB4E-A1AB-BAD5D19312D7}"/>
              </a:ext>
            </a:extLst>
          </p:cNvPr>
          <p:cNvSpPr/>
          <p:nvPr/>
        </p:nvSpPr>
        <p:spPr>
          <a:xfrm>
            <a:off x="0" y="6705600"/>
            <a:ext cx="10566400" cy="152400"/>
          </a:xfrm>
          <a:prstGeom prst="rect">
            <a:avLst/>
          </a:prstGeom>
          <a:solidFill>
            <a:srgbClr val="3C3C6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17077"/>
      </p:ext>
    </p:extLst>
  </p:cSld>
  <p:clrMapOvr>
    <a:masterClrMapping/>
  </p:clrMapOvr>
  <p:transition spd="slow" advTm="14268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749E41-9F73-0DA0-188B-5817C6B3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attention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C4559B-3FAB-BF08-6F3F-3E2A62C1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358DBF-E9BC-3981-E620-B9CE378F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15</a:t>
            </a:fld>
            <a:endParaRPr lang="fr-FR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F824551-F208-CCB3-7EE9-120ACDA38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05" y="4652988"/>
            <a:ext cx="270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1EC3D8B6-1E99-FE5A-8CAC-F11E61BE6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94" y="4652988"/>
            <a:ext cx="17610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29E6516-B368-84E3-CEC8-8374DEA4F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21889" r="6916" b="22373"/>
          <a:stretch/>
        </p:blipFill>
        <p:spPr bwMode="auto">
          <a:xfrm>
            <a:off x="3516694" y="1436764"/>
            <a:ext cx="515621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B7AA72EE-85F9-FA13-4164-F46C1D1F53B3}"/>
              </a:ext>
            </a:extLst>
          </p:cNvPr>
          <p:cNvGrpSpPr/>
          <p:nvPr/>
        </p:nvGrpSpPr>
        <p:grpSpPr>
          <a:xfrm>
            <a:off x="2644818" y="3044876"/>
            <a:ext cx="6899962" cy="1080000"/>
            <a:chOff x="1626277" y="3140126"/>
            <a:chExt cx="6899962" cy="1080000"/>
          </a:xfrm>
        </p:grpSpPr>
        <p:pic>
          <p:nvPicPr>
            <p:cNvPr id="15" name="Image 14" descr="Une image contenant texte, Police, logo, Graphique&#10;&#10;Description générée automatiquement">
              <a:extLst>
                <a:ext uri="{FF2B5EF4-FFF2-40B4-BE49-F238E27FC236}">
                  <a16:creationId xmlns:a16="http://schemas.microsoft.com/office/drawing/2014/main" id="{032DB019-0453-E149-705C-A0DE17674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2905" y="3140126"/>
              <a:ext cx="2553334" cy="1080000"/>
            </a:xfrm>
            <a:prstGeom prst="rect">
              <a:avLst/>
            </a:prstGeom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80ABBC77-F3B6-653C-E129-71BF93B89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277" y="3140126"/>
              <a:ext cx="3651441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66AEAED-A266-A0E1-7C3E-674212F5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9" name="PB">
            <a:extLst>
              <a:ext uri="{FF2B5EF4-FFF2-40B4-BE49-F238E27FC236}">
                <a16:creationId xmlns:a16="http://schemas.microsoft.com/office/drawing/2014/main" id="{C60C427A-A10A-EC14-899B-91E6647F5B49}"/>
              </a:ext>
            </a:extLst>
          </p:cNvPr>
          <p:cNvSpPr/>
          <p:nvPr/>
        </p:nvSpPr>
        <p:spPr>
          <a:xfrm>
            <a:off x="0" y="6705600"/>
            <a:ext cx="11379200" cy="152400"/>
          </a:xfrm>
          <a:prstGeom prst="rect">
            <a:avLst/>
          </a:prstGeom>
          <a:solidFill>
            <a:srgbClr val="3C3C6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62633"/>
      </p:ext>
    </p:extLst>
  </p:cSld>
  <p:clrMapOvr>
    <a:masterClrMapping/>
  </p:clrMapOvr>
  <p:transition spd="slow" advTm="14268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67D85B-CDAF-853D-6441-D7C076F30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895CE6-C7D9-31AA-85E8-5D5353CCB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14CF5F-68B8-C4A2-C292-E8D05326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CD6429A-F6BB-BD67-A459-3BE0C3803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1800" dirty="0"/>
              <a:t>[1] </a:t>
            </a:r>
            <a:r>
              <a:rPr lang="fr-FR" sz="1800" dirty="0" err="1"/>
              <a:t>Maiti</a:t>
            </a:r>
            <a:r>
              <a:rPr lang="fr-FR" sz="1800" dirty="0"/>
              <a:t>, </a:t>
            </a:r>
            <a:r>
              <a:rPr lang="fr-FR" sz="1800" dirty="0" err="1"/>
              <a:t>Abhranil</a:t>
            </a:r>
            <a:r>
              <a:rPr lang="fr-FR" sz="1800" dirty="0"/>
              <a:t>, </a:t>
            </a:r>
            <a:r>
              <a:rPr lang="fr-FR" sz="1800" dirty="0" err="1"/>
              <a:t>Vikash</a:t>
            </a:r>
            <a:r>
              <a:rPr lang="fr-FR" sz="1800" dirty="0"/>
              <a:t> </a:t>
            </a:r>
            <a:r>
              <a:rPr lang="fr-FR" sz="1800" dirty="0" err="1"/>
              <a:t>Gunreddy</a:t>
            </a:r>
            <a:r>
              <a:rPr lang="fr-FR" sz="1800" dirty="0"/>
              <a:t>, et Patrick </a:t>
            </a:r>
            <a:r>
              <a:rPr lang="fr-FR" sz="1800" dirty="0" err="1"/>
              <a:t>Schaumont</a:t>
            </a:r>
            <a:r>
              <a:rPr lang="fr-FR" sz="1800" dirty="0"/>
              <a:t>. « A </a:t>
            </a:r>
            <a:r>
              <a:rPr lang="fr-FR" sz="1800" dirty="0" err="1"/>
              <a:t>Systematic</a:t>
            </a:r>
            <a:r>
              <a:rPr lang="fr-FR" sz="1800" dirty="0"/>
              <a:t> Method to </a:t>
            </a:r>
            <a:r>
              <a:rPr lang="fr-FR" sz="1800" dirty="0" err="1"/>
              <a:t>Evaluate</a:t>
            </a:r>
            <a:r>
              <a:rPr lang="fr-FR" sz="1800" dirty="0"/>
              <a:t> and Compare the Performance of Physical </a:t>
            </a:r>
            <a:r>
              <a:rPr lang="fr-FR" sz="1800" dirty="0" err="1"/>
              <a:t>Unclonable</a:t>
            </a:r>
            <a:r>
              <a:rPr lang="fr-FR" sz="1800" dirty="0"/>
              <a:t> </a:t>
            </a:r>
            <a:r>
              <a:rPr lang="fr-FR" sz="1800" dirty="0" err="1"/>
              <a:t>Functions</a:t>
            </a:r>
            <a:r>
              <a:rPr lang="fr-FR" sz="1800" dirty="0"/>
              <a:t> ». In </a:t>
            </a:r>
            <a:r>
              <a:rPr lang="fr-FR" sz="1800" i="1" dirty="0"/>
              <a:t>Embedded </a:t>
            </a:r>
            <a:r>
              <a:rPr lang="fr-FR" sz="1800" i="1" dirty="0" err="1"/>
              <a:t>Systems</a:t>
            </a:r>
            <a:r>
              <a:rPr lang="fr-FR" sz="1800" i="1" dirty="0"/>
              <a:t> Design with </a:t>
            </a:r>
            <a:r>
              <a:rPr lang="fr-FR" sz="1800" i="1" dirty="0" err="1"/>
              <a:t>FPGAs</a:t>
            </a:r>
            <a:r>
              <a:rPr lang="fr-FR" sz="1800" dirty="0"/>
              <a:t>, édité par Peter </a:t>
            </a:r>
            <a:r>
              <a:rPr lang="fr-FR" sz="1800" dirty="0" err="1"/>
              <a:t>Athanas</a:t>
            </a:r>
            <a:r>
              <a:rPr lang="fr-FR" sz="1800" dirty="0"/>
              <a:t>, </a:t>
            </a:r>
            <a:r>
              <a:rPr lang="fr-FR" sz="1800" dirty="0" err="1"/>
              <a:t>Dionisios</a:t>
            </a:r>
            <a:r>
              <a:rPr lang="fr-FR" sz="1800" dirty="0"/>
              <a:t> </a:t>
            </a:r>
            <a:r>
              <a:rPr lang="fr-FR" sz="1800" dirty="0" err="1"/>
              <a:t>Pnevmatikatos</a:t>
            </a:r>
            <a:r>
              <a:rPr lang="fr-FR" sz="1800" dirty="0"/>
              <a:t>, et Nicolas </a:t>
            </a:r>
            <a:r>
              <a:rPr lang="fr-FR" sz="1800" dirty="0" err="1"/>
              <a:t>Sklavos</a:t>
            </a:r>
            <a:r>
              <a:rPr lang="fr-FR" sz="1800" dirty="0"/>
              <a:t>, 245‑67. New York, NY: Springer, 2013. </a:t>
            </a:r>
            <a:r>
              <a:rPr lang="fr-FR" sz="1800" dirty="0">
                <a:hlinkClick r:id="rId2"/>
              </a:rPr>
              <a:t>https://doi.org/10.1007/978-1-4614-1362-2_11</a:t>
            </a:r>
            <a:r>
              <a:rPr lang="fr-FR" sz="1800" dirty="0"/>
              <a:t>.</a:t>
            </a:r>
          </a:p>
          <a:p>
            <a:r>
              <a:rPr lang="fr-FR" sz="1800" dirty="0"/>
              <a:t>[2] </a:t>
            </a:r>
            <a:r>
              <a:rPr lang="fr-FR" sz="1800" dirty="0" err="1"/>
              <a:t>Pappu</a:t>
            </a:r>
            <a:r>
              <a:rPr lang="fr-FR" sz="1800" dirty="0"/>
              <a:t>, </a:t>
            </a:r>
            <a:r>
              <a:rPr lang="fr-FR" sz="1800" dirty="0" err="1"/>
              <a:t>Ravikanth</a:t>
            </a:r>
            <a:r>
              <a:rPr lang="fr-FR" sz="1800" dirty="0"/>
              <a:t>, Ben </a:t>
            </a:r>
            <a:r>
              <a:rPr lang="fr-FR" sz="1800" dirty="0" err="1"/>
              <a:t>Recht</a:t>
            </a:r>
            <a:r>
              <a:rPr lang="fr-FR" sz="1800" dirty="0"/>
              <a:t>, Jason Taylor, et Neil </a:t>
            </a:r>
            <a:r>
              <a:rPr lang="fr-FR" sz="1800" dirty="0" err="1"/>
              <a:t>Gershenfeld</a:t>
            </a:r>
            <a:r>
              <a:rPr lang="fr-FR" sz="1800" dirty="0"/>
              <a:t>. « Physical One-</a:t>
            </a:r>
            <a:r>
              <a:rPr lang="fr-FR" sz="1800" dirty="0" err="1"/>
              <a:t>Way</a:t>
            </a:r>
            <a:r>
              <a:rPr lang="fr-FR" sz="1800" dirty="0"/>
              <a:t> </a:t>
            </a:r>
            <a:r>
              <a:rPr lang="fr-FR" sz="1800" dirty="0" err="1"/>
              <a:t>Functions</a:t>
            </a:r>
            <a:r>
              <a:rPr lang="fr-FR" sz="1800" dirty="0"/>
              <a:t> ». </a:t>
            </a:r>
            <a:r>
              <a:rPr lang="fr-FR" sz="1800" i="1" dirty="0"/>
              <a:t>Science</a:t>
            </a:r>
            <a:r>
              <a:rPr lang="fr-FR" sz="1800" dirty="0"/>
              <a:t> 297, n</a:t>
            </a:r>
            <a:r>
              <a:rPr lang="fr-FR" sz="1800" baseline="30000" dirty="0"/>
              <a:t>o</a:t>
            </a:r>
            <a:r>
              <a:rPr lang="fr-FR" sz="1800" dirty="0"/>
              <a:t> 5589 (20 septembre 2002): 2026‑30. </a:t>
            </a:r>
            <a:r>
              <a:rPr lang="fr-FR" sz="1800" dirty="0">
                <a:hlinkClick r:id="rId3"/>
              </a:rPr>
              <a:t>https://doi.org/10.1126/science.1074376</a:t>
            </a:r>
            <a:r>
              <a:rPr lang="fr-FR" sz="1800" dirty="0"/>
              <a:t>.</a:t>
            </a:r>
          </a:p>
          <a:p>
            <a:r>
              <a:rPr lang="fr-FR" sz="1800" dirty="0"/>
              <a:t>[3] </a:t>
            </a:r>
            <a:r>
              <a:rPr lang="fr-FR" sz="1800" dirty="0" err="1"/>
              <a:t>Guajardo</a:t>
            </a:r>
            <a:r>
              <a:rPr lang="fr-FR" sz="1800" dirty="0"/>
              <a:t>, Jorge, Sandeep S. Kumar, Geert-Jan </a:t>
            </a:r>
            <a:r>
              <a:rPr lang="fr-FR" sz="1800" dirty="0" err="1"/>
              <a:t>Schrijen</a:t>
            </a:r>
            <a:r>
              <a:rPr lang="fr-FR" sz="1800" dirty="0"/>
              <a:t>, et Pim </a:t>
            </a:r>
            <a:r>
              <a:rPr lang="fr-FR" sz="1800" dirty="0" err="1"/>
              <a:t>Tuyls</a:t>
            </a:r>
            <a:r>
              <a:rPr lang="fr-FR" sz="1800" dirty="0"/>
              <a:t>. « FPGA </a:t>
            </a:r>
            <a:r>
              <a:rPr lang="fr-FR" sz="1800" dirty="0" err="1"/>
              <a:t>Intrinsic</a:t>
            </a:r>
            <a:r>
              <a:rPr lang="fr-FR" sz="1800" dirty="0"/>
              <a:t> </a:t>
            </a:r>
            <a:r>
              <a:rPr lang="fr-FR" sz="1800" dirty="0" err="1"/>
              <a:t>PUFs</a:t>
            </a:r>
            <a:r>
              <a:rPr lang="fr-FR" sz="1800" dirty="0"/>
              <a:t> and </a:t>
            </a:r>
            <a:r>
              <a:rPr lang="fr-FR" sz="1800" dirty="0" err="1"/>
              <a:t>Their</a:t>
            </a:r>
            <a:r>
              <a:rPr lang="fr-FR" sz="1800" dirty="0"/>
              <a:t> Use for IP Protection ». In </a:t>
            </a:r>
            <a:r>
              <a:rPr lang="fr-FR" sz="1800" i="1" dirty="0" err="1"/>
              <a:t>Cryptographic</a:t>
            </a:r>
            <a:r>
              <a:rPr lang="fr-FR" sz="1800" i="1" dirty="0"/>
              <a:t> Hardware and Embedded </a:t>
            </a:r>
            <a:r>
              <a:rPr lang="fr-FR" sz="1800" i="1" dirty="0" err="1"/>
              <a:t>Systems</a:t>
            </a:r>
            <a:r>
              <a:rPr lang="fr-FR" sz="1800" i="1" dirty="0"/>
              <a:t> - CHES 2007</a:t>
            </a:r>
            <a:r>
              <a:rPr lang="fr-FR" sz="1800" dirty="0"/>
              <a:t>, édité par Pascal </a:t>
            </a:r>
            <a:r>
              <a:rPr lang="fr-FR" sz="1800" dirty="0" err="1"/>
              <a:t>Paillier</a:t>
            </a:r>
            <a:r>
              <a:rPr lang="fr-FR" sz="1800" dirty="0"/>
              <a:t> et Ingrid </a:t>
            </a:r>
            <a:r>
              <a:rPr lang="fr-FR" sz="1800" dirty="0" err="1"/>
              <a:t>Verbauwhede</a:t>
            </a:r>
            <a:r>
              <a:rPr lang="fr-FR" sz="1800" dirty="0"/>
              <a:t>, 63‑80. Lecture Notes in Computer Science. Berlin, Heidelberg: Springer, 2007. </a:t>
            </a:r>
            <a:r>
              <a:rPr lang="fr-FR" sz="1800" dirty="0">
                <a:hlinkClick r:id="rId4"/>
              </a:rPr>
              <a:t>https://doi.org/10.1007/978-3-540-74735-2_5</a:t>
            </a:r>
            <a:r>
              <a:rPr lang="fr-FR" sz="1800" dirty="0"/>
              <a:t>.</a:t>
            </a:r>
          </a:p>
          <a:p>
            <a:r>
              <a:rPr lang="en-US" sz="1800" dirty="0"/>
              <a:t>[4] </a:t>
            </a:r>
            <a:r>
              <a:rPr lang="en-US" sz="1800" dirty="0" err="1"/>
              <a:t>Maes</a:t>
            </a:r>
            <a:r>
              <a:rPr lang="en-US" sz="1800" dirty="0"/>
              <a:t>, Roel. </a:t>
            </a:r>
            <a:r>
              <a:rPr lang="en-US" sz="1800" i="1" dirty="0"/>
              <a:t>Physically Unclonable Functions: Constructions, Properties and Applications</a:t>
            </a:r>
            <a:r>
              <a:rPr lang="en-US" sz="1800" dirty="0"/>
              <a:t>. </a:t>
            </a:r>
            <a:r>
              <a:rPr lang="en-US" sz="1800" i="1" dirty="0"/>
              <a:t>Physically Unclonable Functions: Constructions, Properties and Applications</a:t>
            </a:r>
            <a:r>
              <a:rPr lang="en-US" sz="1800" dirty="0"/>
              <a:t>. Vol. 9783642413957, 2013. </a:t>
            </a:r>
            <a:r>
              <a:rPr lang="en-US" sz="1800" dirty="0">
                <a:hlinkClick r:id="rId5"/>
              </a:rPr>
              <a:t>https://doi.org/10.1007/978-3-642-41395-7</a:t>
            </a:r>
            <a:r>
              <a:rPr lang="en-US" sz="1800" dirty="0"/>
              <a:t>.</a:t>
            </a:r>
            <a:endParaRPr lang="fr-FR" sz="1800" dirty="0"/>
          </a:p>
          <a:p>
            <a:r>
              <a:rPr lang="fr-FR" sz="1800" dirty="0"/>
              <a:t>[5] Zhang, Shen, Bin Gao, Dong Wu, </a:t>
            </a:r>
            <a:r>
              <a:rPr lang="fr-FR" sz="1800" dirty="0" err="1"/>
              <a:t>Huaqiang</a:t>
            </a:r>
            <a:r>
              <a:rPr lang="fr-FR" sz="1800" dirty="0"/>
              <a:t> Wu, et He Qian. « Evaluation and </a:t>
            </a:r>
            <a:r>
              <a:rPr lang="fr-FR" sz="1800" dirty="0" err="1"/>
              <a:t>Optimization</a:t>
            </a:r>
            <a:r>
              <a:rPr lang="fr-FR" sz="1800" dirty="0"/>
              <a:t> of Physical </a:t>
            </a:r>
            <a:r>
              <a:rPr lang="fr-FR" sz="1800" dirty="0" err="1"/>
              <a:t>Unclonable</a:t>
            </a:r>
            <a:r>
              <a:rPr lang="fr-FR" sz="1800" dirty="0"/>
              <a:t> </a:t>
            </a:r>
            <a:r>
              <a:rPr lang="fr-FR" sz="1800" dirty="0" err="1"/>
              <a:t>Function</a:t>
            </a:r>
            <a:r>
              <a:rPr lang="fr-FR" sz="1800" dirty="0"/>
              <a:t> (PUF) </a:t>
            </a:r>
            <a:r>
              <a:rPr lang="fr-FR" sz="1800" dirty="0" err="1"/>
              <a:t>Based</a:t>
            </a:r>
            <a:r>
              <a:rPr lang="fr-FR" sz="1800" dirty="0"/>
              <a:t> on the </a:t>
            </a:r>
            <a:r>
              <a:rPr lang="fr-FR" sz="1800" dirty="0" err="1"/>
              <a:t>Variability</a:t>
            </a:r>
            <a:r>
              <a:rPr lang="fr-FR" sz="1800" dirty="0"/>
              <a:t> of </a:t>
            </a:r>
            <a:r>
              <a:rPr lang="fr-FR" sz="1800" dirty="0" err="1"/>
              <a:t>FinFET</a:t>
            </a:r>
            <a:r>
              <a:rPr lang="fr-FR" sz="1800" dirty="0"/>
              <a:t> SRAM ». In </a:t>
            </a:r>
            <a:r>
              <a:rPr lang="fr-FR" sz="1800" i="1" dirty="0"/>
              <a:t>2017 International </a:t>
            </a:r>
            <a:r>
              <a:rPr lang="fr-FR" sz="1800" i="1" dirty="0" err="1"/>
              <a:t>Conference</a:t>
            </a:r>
            <a:r>
              <a:rPr lang="fr-FR" sz="1800" i="1" dirty="0"/>
              <a:t> on Electron </a:t>
            </a:r>
            <a:r>
              <a:rPr lang="fr-FR" sz="1800" i="1" dirty="0" err="1"/>
              <a:t>Devices</a:t>
            </a:r>
            <a:r>
              <a:rPr lang="fr-FR" sz="1800" i="1" dirty="0"/>
              <a:t> and Solid-State Circuits (EDSSC)</a:t>
            </a:r>
            <a:r>
              <a:rPr lang="fr-FR" sz="1800" dirty="0"/>
              <a:t>, 1‑2. Hsinchu: IEEE, 2017. </a:t>
            </a:r>
            <a:r>
              <a:rPr lang="fr-FR" sz="1800" dirty="0">
                <a:hlinkClick r:id="rId6"/>
              </a:rPr>
              <a:t>https://doi.org/10.1109/EDSSC.2017.8126474</a:t>
            </a:r>
            <a:r>
              <a:rPr lang="fr-FR" sz="1800" dirty="0"/>
              <a:t>.</a:t>
            </a:r>
          </a:p>
          <a:p>
            <a:r>
              <a:rPr lang="fr-FR" sz="1800" dirty="0"/>
              <a:t>[6] </a:t>
            </a:r>
            <a:r>
              <a:rPr lang="fr-FR" sz="1800" dirty="0" err="1"/>
              <a:t>Helfmeier</a:t>
            </a:r>
            <a:r>
              <a:rPr lang="fr-FR" sz="1800" dirty="0"/>
              <a:t>, Clemens, Christian Boit, Dmitry </a:t>
            </a:r>
            <a:r>
              <a:rPr lang="fr-FR" sz="1800" dirty="0" err="1"/>
              <a:t>Nedospasov</a:t>
            </a:r>
            <a:r>
              <a:rPr lang="fr-FR" sz="1800" dirty="0"/>
              <a:t>, et Jean-Pierre Seifert. « </a:t>
            </a:r>
            <a:r>
              <a:rPr lang="fr-FR" sz="1800" dirty="0" err="1"/>
              <a:t>Cloning</a:t>
            </a:r>
            <a:r>
              <a:rPr lang="fr-FR" sz="1800" dirty="0"/>
              <a:t> </a:t>
            </a:r>
            <a:r>
              <a:rPr lang="fr-FR" sz="1800" dirty="0" err="1"/>
              <a:t>Physically</a:t>
            </a:r>
            <a:r>
              <a:rPr lang="fr-FR" sz="1800" dirty="0"/>
              <a:t> </a:t>
            </a:r>
            <a:r>
              <a:rPr lang="fr-FR" sz="1800" dirty="0" err="1"/>
              <a:t>Unclonable</a:t>
            </a:r>
            <a:r>
              <a:rPr lang="fr-FR" sz="1800" dirty="0"/>
              <a:t> </a:t>
            </a:r>
            <a:r>
              <a:rPr lang="fr-FR" sz="1800" dirty="0" err="1"/>
              <a:t>Functions</a:t>
            </a:r>
            <a:r>
              <a:rPr lang="fr-FR" sz="1800" dirty="0"/>
              <a:t> ». In </a:t>
            </a:r>
            <a:r>
              <a:rPr lang="fr-FR" sz="1800" i="1" dirty="0"/>
              <a:t>2013 IEEE International Symposium on Hardware-</a:t>
            </a:r>
            <a:r>
              <a:rPr lang="fr-FR" sz="1800" i="1" dirty="0" err="1"/>
              <a:t>Oriented</a:t>
            </a:r>
            <a:r>
              <a:rPr lang="fr-FR" sz="1800" i="1" dirty="0"/>
              <a:t> Security and Trust (HOST)</a:t>
            </a:r>
            <a:r>
              <a:rPr lang="fr-FR" sz="1800" dirty="0"/>
              <a:t>, 1‑6, 2013. </a:t>
            </a:r>
            <a:r>
              <a:rPr lang="fr-FR" sz="1800" dirty="0">
                <a:hlinkClick r:id="rId7"/>
              </a:rPr>
              <a:t>https://doi.org/10.1109/HST.2013.6581556</a:t>
            </a:r>
            <a:r>
              <a:rPr lang="fr-FR" sz="1800" dirty="0"/>
              <a:t>.</a:t>
            </a:r>
          </a:p>
          <a:p>
            <a:endParaRPr lang="fr-FR" sz="1800" dirty="0"/>
          </a:p>
          <a:p>
            <a:endParaRPr lang="fr-FR" sz="1800" dirty="0"/>
          </a:p>
          <a:p>
            <a:endParaRPr lang="en-US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F325C13-13CE-F3DB-111C-CD2D20EE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0" name="PB">
            <a:extLst>
              <a:ext uri="{FF2B5EF4-FFF2-40B4-BE49-F238E27FC236}">
                <a16:creationId xmlns:a16="http://schemas.microsoft.com/office/drawing/2014/main" id="{D3076B0A-5A1F-A4EB-AD2D-2C2991BA5FFB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3C3C6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38686"/>
      </p:ext>
    </p:extLst>
  </p:cSld>
  <p:clrMapOvr>
    <a:masterClrMapping/>
  </p:clrMapOvr>
  <p:transition spd="slow" advTm="14268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contenu 31">
            <a:extLst>
              <a:ext uri="{FF2B5EF4-FFF2-40B4-BE49-F238E27FC236}">
                <a16:creationId xmlns:a16="http://schemas.microsoft.com/office/drawing/2014/main" id="{D4EB1604-825B-F728-6858-3F278B2FB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D70A51-3132-B0D3-C982-2596B121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826306-9523-5FFF-3682-3AA676AF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88A6B3-8A32-324D-368C-D52EF9DA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17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BBED9ED-9CF7-363A-2AF1-9946A7EF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385"/>
            <a:ext cx="8560800" cy="646331"/>
          </a:xfrm>
        </p:spPr>
        <p:txBody>
          <a:bodyPr>
            <a:normAutofit/>
          </a:bodyPr>
          <a:lstStyle/>
          <a:p>
            <a:r>
              <a:rPr lang="en-US" dirty="0"/>
              <a:t>Supplementary Information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BD349B5-3320-D456-F828-E1E63B18D02D}"/>
              </a:ext>
            </a:extLst>
          </p:cNvPr>
          <p:cNvGrpSpPr/>
          <p:nvPr/>
        </p:nvGrpSpPr>
        <p:grpSpPr>
          <a:xfrm>
            <a:off x="838200" y="1192908"/>
            <a:ext cx="10515600" cy="1505793"/>
            <a:chOff x="838200" y="4671875"/>
            <a:chExt cx="10515600" cy="150579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BED01EE6-AB02-2579-973E-BD3F3D81C17B}"/>
                </a:ext>
              </a:extLst>
            </p:cNvPr>
            <p:cNvSpPr/>
            <p:nvPr/>
          </p:nvSpPr>
          <p:spPr>
            <a:xfrm>
              <a:off x="838200" y="4909430"/>
              <a:ext cx="10515600" cy="1268238"/>
            </a:xfrm>
            <a:prstGeom prst="roundRect">
              <a:avLst>
                <a:gd name="adj" fmla="val 20511"/>
              </a:avLst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5A4CFB0-7C96-F999-31C3-1AF46BADEE3C}"/>
                </a:ext>
              </a:extLst>
            </p:cNvPr>
            <p:cNvSpPr txBox="1"/>
            <p:nvPr/>
          </p:nvSpPr>
          <p:spPr>
            <a:xfrm>
              <a:off x="1003273" y="5205709"/>
              <a:ext cx="1512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Acquisitions without thin film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003099D-C3E9-63FA-7024-CD6E40AB3A14}"/>
                </a:ext>
              </a:extLst>
            </p:cNvPr>
            <p:cNvSpPr txBox="1"/>
            <p:nvPr/>
          </p:nvSpPr>
          <p:spPr>
            <a:xfrm>
              <a:off x="5341467" y="5205709"/>
              <a:ext cx="1512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Calculate transmission factors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3CDADDF-F786-8C2C-A20E-C6D581A9DEE0}"/>
                </a:ext>
              </a:extLst>
            </p:cNvPr>
            <p:cNvSpPr txBox="1"/>
            <p:nvPr/>
          </p:nvSpPr>
          <p:spPr>
            <a:xfrm>
              <a:off x="9679664" y="5344209"/>
              <a:ext cx="15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Analyze responses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4ED868C7-5E66-DCFF-D039-156875A1FA74}"/>
                </a:ext>
              </a:extLst>
            </p:cNvPr>
            <p:cNvSpPr/>
            <p:nvPr/>
          </p:nvSpPr>
          <p:spPr>
            <a:xfrm>
              <a:off x="3172369" y="4675581"/>
              <a:ext cx="5850195" cy="48096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space réservé du contenu 4">
              <a:extLst>
                <a:ext uri="{FF2B5EF4-FFF2-40B4-BE49-F238E27FC236}">
                  <a16:creationId xmlns:a16="http://schemas.microsoft.com/office/drawing/2014/main" id="{42D69776-62AF-1376-28EE-889719235E4D}"/>
                </a:ext>
              </a:extLst>
            </p:cNvPr>
            <p:cNvSpPr txBox="1">
              <a:spLocks/>
            </p:cNvSpPr>
            <p:nvPr/>
          </p:nvSpPr>
          <p:spPr>
            <a:xfrm>
              <a:off x="3199158" y="4671875"/>
              <a:ext cx="5793684" cy="4846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2000" dirty="0"/>
                <a:t>Process exploiting local maxima of transmission factor</a:t>
              </a:r>
            </a:p>
          </p:txBody>
        </p:sp>
        <p:sp>
          <p:nvSpPr>
            <p:cNvPr id="15" name="Flèche : bas 14">
              <a:extLst>
                <a:ext uri="{FF2B5EF4-FFF2-40B4-BE49-F238E27FC236}">
                  <a16:creationId xmlns:a16="http://schemas.microsoft.com/office/drawing/2014/main" id="{43B7BEE9-735E-C11C-B469-6EAB296E8E40}"/>
                </a:ext>
              </a:extLst>
            </p:cNvPr>
            <p:cNvSpPr/>
            <p:nvPr/>
          </p:nvSpPr>
          <p:spPr>
            <a:xfrm rot="16200000">
              <a:off x="2705709" y="5522831"/>
              <a:ext cx="276225" cy="28908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èche : bas 15">
              <a:extLst>
                <a:ext uri="{FF2B5EF4-FFF2-40B4-BE49-F238E27FC236}">
                  <a16:creationId xmlns:a16="http://schemas.microsoft.com/office/drawing/2014/main" id="{E1571FCE-66DF-BC66-28B3-7ADAABB00AF7}"/>
                </a:ext>
              </a:extLst>
            </p:cNvPr>
            <p:cNvSpPr/>
            <p:nvPr/>
          </p:nvSpPr>
          <p:spPr>
            <a:xfrm rot="16200000">
              <a:off x="4874806" y="5522831"/>
              <a:ext cx="276225" cy="28908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8746561-16C8-A982-48CA-3EB8F34A1815}"/>
                </a:ext>
              </a:extLst>
            </p:cNvPr>
            <p:cNvSpPr txBox="1"/>
            <p:nvPr/>
          </p:nvSpPr>
          <p:spPr>
            <a:xfrm>
              <a:off x="3172370" y="5205709"/>
              <a:ext cx="1512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Acquisitions with thin film sample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6261EF0-D7B2-5973-AB9F-78CF5BAC076C}"/>
                </a:ext>
              </a:extLst>
            </p:cNvPr>
            <p:cNvSpPr txBox="1"/>
            <p:nvPr/>
          </p:nvSpPr>
          <p:spPr>
            <a:xfrm>
              <a:off x="7510564" y="5344209"/>
              <a:ext cx="15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Define responses</a:t>
              </a:r>
            </a:p>
          </p:txBody>
        </p:sp>
        <p:sp>
          <p:nvSpPr>
            <p:cNvPr id="21" name="Flèche : bas 20">
              <a:extLst>
                <a:ext uri="{FF2B5EF4-FFF2-40B4-BE49-F238E27FC236}">
                  <a16:creationId xmlns:a16="http://schemas.microsoft.com/office/drawing/2014/main" id="{65B25327-D5F5-FA5D-9B80-7787754DD4EA}"/>
                </a:ext>
              </a:extLst>
            </p:cNvPr>
            <p:cNvSpPr/>
            <p:nvPr/>
          </p:nvSpPr>
          <p:spPr>
            <a:xfrm rot="16200000">
              <a:off x="7043903" y="5522831"/>
              <a:ext cx="276225" cy="28908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èche : bas 21">
              <a:extLst>
                <a:ext uri="{FF2B5EF4-FFF2-40B4-BE49-F238E27FC236}">
                  <a16:creationId xmlns:a16="http://schemas.microsoft.com/office/drawing/2014/main" id="{80DF4765-229A-46F0-9741-79F79608D8C4}"/>
                </a:ext>
              </a:extLst>
            </p:cNvPr>
            <p:cNvSpPr/>
            <p:nvPr/>
          </p:nvSpPr>
          <p:spPr>
            <a:xfrm rot="16200000">
              <a:off x="9213000" y="5522831"/>
              <a:ext cx="276225" cy="28908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Espace réservé du contenu 4">
            <a:extLst>
              <a:ext uri="{FF2B5EF4-FFF2-40B4-BE49-F238E27FC236}">
                <a16:creationId xmlns:a16="http://schemas.microsoft.com/office/drawing/2014/main" id="{82DB7E26-7393-0159-F650-A82D9C96FAE2}"/>
              </a:ext>
            </a:extLst>
          </p:cNvPr>
          <p:cNvSpPr txBox="1">
            <a:spLocks/>
          </p:cNvSpPr>
          <p:nvPr/>
        </p:nvSpPr>
        <p:spPr>
          <a:xfrm>
            <a:off x="837600" y="2698701"/>
            <a:ext cx="7210425" cy="347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Challenge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OLED pixel position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Sub-pixel color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Sensor pixel position</a:t>
            </a:r>
          </a:p>
          <a:p>
            <a:pPr>
              <a:lnSpc>
                <a:spcPct val="120000"/>
              </a:lnSpc>
            </a:pPr>
            <a:r>
              <a:rPr lang="en-US" dirty="0"/>
              <a:t>Response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Binary value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19F8EF72-1E8A-22A5-385D-3614627687FA}"/>
              </a:ext>
            </a:extLst>
          </p:cNvPr>
          <p:cNvGrpSpPr/>
          <p:nvPr/>
        </p:nvGrpSpPr>
        <p:grpSpPr>
          <a:xfrm>
            <a:off x="5893114" y="2978281"/>
            <a:ext cx="4746900" cy="3285468"/>
            <a:chOff x="5905500" y="3022253"/>
            <a:chExt cx="4746900" cy="3285468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32E2A78A-970D-B414-D915-8C27A7C8810C}"/>
                </a:ext>
              </a:extLst>
            </p:cNvPr>
            <p:cNvGrpSpPr/>
            <p:nvPr/>
          </p:nvGrpSpPr>
          <p:grpSpPr>
            <a:xfrm>
              <a:off x="5996919" y="3110739"/>
              <a:ext cx="4564063" cy="3108497"/>
              <a:chOff x="6143625" y="2837200"/>
              <a:chExt cx="4564063" cy="3108497"/>
            </a:xfrm>
          </p:grpSpPr>
          <p:pic>
            <p:nvPicPr>
              <p:cNvPr id="34" name="Image 33">
                <a:extLst>
                  <a:ext uri="{FF2B5EF4-FFF2-40B4-BE49-F238E27FC236}">
                    <a16:creationId xmlns:a16="http://schemas.microsoft.com/office/drawing/2014/main" id="{CC5E78C2-1DF3-D8C3-6BFF-DF66E15FBE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43625" y="2837200"/>
                <a:ext cx="4564063" cy="3108497"/>
              </a:xfrm>
              <a:prstGeom prst="rect">
                <a:avLst/>
              </a:prstGeom>
            </p:spPr>
          </p:pic>
          <p:sp>
            <p:nvSpPr>
              <p:cNvPr id="36" name="Rectangle : coins arrondis 35">
                <a:extLst>
                  <a:ext uri="{FF2B5EF4-FFF2-40B4-BE49-F238E27FC236}">
                    <a16:creationId xmlns:a16="http://schemas.microsoft.com/office/drawing/2014/main" id="{C15765EB-3FDE-89C7-48F3-6A3C43355EB5}"/>
                  </a:ext>
                </a:extLst>
              </p:cNvPr>
              <p:cNvSpPr/>
              <p:nvPr/>
            </p:nvSpPr>
            <p:spPr>
              <a:xfrm>
                <a:off x="6520026" y="3103165"/>
                <a:ext cx="1323975" cy="39868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Rescale</a:t>
                </a:r>
              </a:p>
            </p:txBody>
          </p:sp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896C07AA-AB46-D405-D745-634B2809E913}"/>
                  </a:ext>
                </a:extLst>
              </p:cNvPr>
              <p:cNvSpPr/>
              <p:nvPr/>
            </p:nvSpPr>
            <p:spPr>
              <a:xfrm>
                <a:off x="8806862" y="3103165"/>
                <a:ext cx="1323975" cy="39868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Smooth</a:t>
                </a:r>
              </a:p>
            </p:txBody>
          </p:sp>
          <p:sp>
            <p:nvSpPr>
              <p:cNvPr id="38" name="Rectangle : coins arrondis 37">
                <a:extLst>
                  <a:ext uri="{FF2B5EF4-FFF2-40B4-BE49-F238E27FC236}">
                    <a16:creationId xmlns:a16="http://schemas.microsoft.com/office/drawing/2014/main" id="{01F0EF42-A744-3E60-74DF-B74B152A4BBF}"/>
                  </a:ext>
                </a:extLst>
              </p:cNvPr>
              <p:cNvSpPr/>
              <p:nvPr/>
            </p:nvSpPr>
            <p:spPr>
              <a:xfrm>
                <a:off x="6520027" y="4702887"/>
                <a:ext cx="1323975" cy="39868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Mask</a:t>
                </a:r>
              </a:p>
            </p:txBody>
          </p:sp>
          <p:sp>
            <p:nvSpPr>
              <p:cNvPr id="39" name="Rectangle : coins arrondis 38">
                <a:extLst>
                  <a:ext uri="{FF2B5EF4-FFF2-40B4-BE49-F238E27FC236}">
                    <a16:creationId xmlns:a16="http://schemas.microsoft.com/office/drawing/2014/main" id="{B445242C-5300-756D-6270-C865D738AA17}"/>
                  </a:ext>
                </a:extLst>
              </p:cNvPr>
              <p:cNvSpPr/>
              <p:nvPr/>
            </p:nvSpPr>
            <p:spPr>
              <a:xfrm>
                <a:off x="8833668" y="4702886"/>
                <a:ext cx="1323975" cy="39868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Binarize</a:t>
                </a:r>
              </a:p>
            </p:txBody>
          </p:sp>
        </p:grp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AE6FE9FC-B64E-96FD-805D-59A4E1F3614F}"/>
                </a:ext>
              </a:extLst>
            </p:cNvPr>
            <p:cNvSpPr/>
            <p:nvPr/>
          </p:nvSpPr>
          <p:spPr>
            <a:xfrm>
              <a:off x="5905500" y="3022253"/>
              <a:ext cx="4746900" cy="3285468"/>
            </a:xfrm>
            <a:prstGeom prst="roundRect">
              <a:avLst>
                <a:gd name="adj" fmla="val 9999"/>
              </a:avLst>
            </a:prstGeom>
            <a:noFill/>
            <a:ln w="57150">
              <a:solidFill>
                <a:srgbClr val="4472C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416E74B0-679F-2A1C-C0A1-68C117CB000D}"/>
              </a:ext>
            </a:extLst>
          </p:cNvPr>
          <p:cNvCxnSpPr>
            <a:stCxn id="20" idx="2"/>
            <a:endCxn id="34" idx="0"/>
          </p:cNvCxnSpPr>
          <p:nvPr/>
        </p:nvCxnSpPr>
        <p:spPr>
          <a:xfrm>
            <a:off x="8266564" y="2511573"/>
            <a:ext cx="1" cy="5551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837219"/>
      </p:ext>
    </p:extLst>
  </p:cSld>
  <p:clrMapOvr>
    <a:masterClrMapping/>
  </p:clrMapOvr>
  <p:transition spd="slow" advTm="14268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E7C41F-C6D9-D162-1DEB-E2915318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A9B525-2115-0683-E50D-6E49C0BF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4A68E7-B3D7-4C30-D20F-CA0A1750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2</a:t>
            </a:fld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19BE0B0-2FFA-432F-38F5-DF1FDD9BF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120000"/>
              </a:lnSpc>
              <a:buFont typeface="+mj-lt"/>
              <a:buAutoNum type="romanUcPeriod"/>
            </a:pPr>
            <a:r>
              <a:rPr lang="en-US" dirty="0"/>
              <a:t>Introduction</a:t>
            </a:r>
          </a:p>
          <a:p>
            <a:pPr marL="571500" indent="-571500">
              <a:lnSpc>
                <a:spcPct val="120000"/>
              </a:lnSpc>
              <a:buFont typeface="+mj-lt"/>
              <a:buAutoNum type="romanUcPeriod"/>
            </a:pPr>
            <a:r>
              <a:rPr lang="en-US" dirty="0"/>
              <a:t>Thesis work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Objectives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Experimental results</a:t>
            </a:r>
          </a:p>
          <a:p>
            <a:pPr marL="571500" indent="-571500">
              <a:lnSpc>
                <a:spcPct val="120000"/>
              </a:lnSpc>
              <a:buFont typeface="+mj-lt"/>
              <a:buAutoNum type="romanUcPeriod"/>
            </a:pPr>
            <a:r>
              <a:rPr lang="en-US" dirty="0"/>
              <a:t>Outlook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F521A37A-726B-1E35-15E8-0791B7A75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1" name="PB">
            <a:extLst>
              <a:ext uri="{FF2B5EF4-FFF2-40B4-BE49-F238E27FC236}">
                <a16:creationId xmlns:a16="http://schemas.microsoft.com/office/drawing/2014/main" id="{D6DF6B0D-E06E-3A35-E06B-7BB7E0A2DFF3}"/>
              </a:ext>
            </a:extLst>
          </p:cNvPr>
          <p:cNvSpPr/>
          <p:nvPr/>
        </p:nvSpPr>
        <p:spPr>
          <a:xfrm>
            <a:off x="0" y="6705600"/>
            <a:ext cx="812800" cy="152400"/>
          </a:xfrm>
          <a:prstGeom prst="rect">
            <a:avLst/>
          </a:prstGeom>
          <a:solidFill>
            <a:srgbClr val="3C3C6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AFB56E8A-AAD7-7465-9ADF-B8AA218D2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42" y="1361480"/>
            <a:ext cx="6046258" cy="3401020"/>
          </a:xfrm>
          <a:prstGeom prst="roundRect">
            <a:avLst>
              <a:gd name="adj" fmla="val 11346"/>
            </a:avLst>
          </a:prstGeom>
        </p:spPr>
      </p:pic>
    </p:spTree>
    <p:extLst>
      <p:ext uri="{BB962C8B-B14F-4D97-AF65-F5344CB8AC3E}">
        <p14:creationId xmlns:p14="http://schemas.microsoft.com/office/powerpoint/2010/main" val="219915090"/>
      </p:ext>
    </p:extLst>
  </p:cSld>
  <p:clrMapOvr>
    <a:masterClrMapping/>
  </p:clrMapOvr>
  <p:transition spd="slow" advTm="14268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1D9A8E-AB46-3D82-00E7-7D7AEF10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60F4AF-DE76-316B-4DB3-7E784C5F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Journées C2 2023 - benjamin.malthiery@univ-grenoble-alpes.fr / benjamin.malthiery@3d-oxides.com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6362A4-5411-D85D-077E-8F5E43E2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80E6269-1DB4-F404-3F5E-8E9DD71C9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Need: combat counterfeiting and usurpation at lower cost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Financial losses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Deteriorated brand image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Security &amp; Public health problem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Data exposed to a malicious actor</a:t>
            </a:r>
          </a:p>
          <a:p>
            <a:pPr>
              <a:lnSpc>
                <a:spcPct val="120000"/>
              </a:lnSpc>
            </a:pPr>
            <a:r>
              <a:rPr lang="en-US" dirty="0"/>
              <a:t>Context: IoT growth and process automatization</a:t>
            </a:r>
          </a:p>
          <a:p>
            <a:pPr>
              <a:lnSpc>
                <a:spcPct val="120000"/>
              </a:lnSpc>
            </a:pPr>
            <a:r>
              <a:rPr lang="en-US" dirty="0"/>
              <a:t>Concept: Applying biometrics to objects to provide reliable IDs at lower cost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0B06954-9261-3430-A831-96FC1B4F4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Introduction</a:t>
            </a:r>
          </a:p>
        </p:txBody>
      </p:sp>
      <p:sp>
        <p:nvSpPr>
          <p:cNvPr id="10" name="PB">
            <a:extLst>
              <a:ext uri="{FF2B5EF4-FFF2-40B4-BE49-F238E27FC236}">
                <a16:creationId xmlns:a16="http://schemas.microsoft.com/office/drawing/2014/main" id="{E72FC297-FA11-4FC9-6E07-EFCB14A3E0F4}"/>
              </a:ext>
            </a:extLst>
          </p:cNvPr>
          <p:cNvSpPr/>
          <p:nvPr/>
        </p:nvSpPr>
        <p:spPr>
          <a:xfrm>
            <a:off x="0" y="6705600"/>
            <a:ext cx="1625600" cy="152400"/>
          </a:xfrm>
          <a:prstGeom prst="rect">
            <a:avLst/>
          </a:prstGeom>
          <a:solidFill>
            <a:srgbClr val="3C3C6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FA06CF0-501B-0DA8-E907-AB6E8181A982}"/>
              </a:ext>
            </a:extLst>
          </p:cNvPr>
          <p:cNvGrpSpPr/>
          <p:nvPr/>
        </p:nvGrpSpPr>
        <p:grpSpPr>
          <a:xfrm>
            <a:off x="7297018" y="2143126"/>
            <a:ext cx="4635515" cy="1720552"/>
            <a:chOff x="7211293" y="2400301"/>
            <a:chExt cx="4635515" cy="172055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C382209-C292-5B88-EF04-D69919E5C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327" t="39006" r="11181" b="33901"/>
            <a:stretch/>
          </p:blipFill>
          <p:spPr>
            <a:xfrm>
              <a:off x="7211293" y="2400301"/>
              <a:ext cx="4635515" cy="1443554"/>
            </a:xfrm>
            <a:prstGeom prst="roundRect">
              <a:avLst/>
            </a:prstGeom>
          </p:spPr>
        </p:pic>
        <p:sp>
          <p:nvSpPr>
            <p:cNvPr id="9" name="ZoneTexte 8" descr="A Sharpie marker next to a &quot;Shoupie&quot; knockoff marker.&#10;DangApricot&#10;CC BY-SA 3.0">
              <a:extLst>
                <a:ext uri="{FF2B5EF4-FFF2-40B4-BE49-F238E27FC236}">
                  <a16:creationId xmlns:a16="http://schemas.microsoft.com/office/drawing/2014/main" id="{AC245181-38CF-BA9E-ED1E-84220DA55F3A}"/>
                </a:ext>
              </a:extLst>
            </p:cNvPr>
            <p:cNvSpPr txBox="1"/>
            <p:nvPr/>
          </p:nvSpPr>
          <p:spPr>
            <a:xfrm>
              <a:off x="7211293" y="3843854"/>
              <a:ext cx="46355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BY-SA 3.0</a:t>
              </a: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DangApricot</a:t>
              </a: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(rotated &amp; cropped)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291804"/>
      </p:ext>
    </p:extLst>
  </p:cSld>
  <p:clrMapOvr>
    <a:masterClrMapping/>
  </p:clrMapOvr>
  <p:transition spd="slow" advTm="14268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0845D703-6ADD-D008-2693-69C9481E57D4}"/>
              </a:ext>
            </a:extLst>
          </p:cNvPr>
          <p:cNvSpPr/>
          <p:nvPr/>
        </p:nvSpPr>
        <p:spPr>
          <a:xfrm>
            <a:off x="838200" y="2080009"/>
            <a:ext cx="8001000" cy="4096954"/>
          </a:xfrm>
          <a:prstGeom prst="roundRect">
            <a:avLst>
              <a:gd name="adj" fmla="val 6231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32B718-B182-53E7-3804-E87A7AA9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ABCA63-4663-DA8D-1B6C-1D7EE042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BD7194-EDE6-0CA8-AAE0-A5BEEB4C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A346812-3E42-7334-A987-DA435DA81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Unclonable Function (PUF) [1]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2B0FB7F-2C5A-B534-B52D-1A532453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definition</a:t>
            </a:r>
          </a:p>
        </p:txBody>
      </p:sp>
      <p:sp>
        <p:nvSpPr>
          <p:cNvPr id="37" name="Espace réservé du contenu 4">
            <a:extLst>
              <a:ext uri="{FF2B5EF4-FFF2-40B4-BE49-F238E27FC236}">
                <a16:creationId xmlns:a16="http://schemas.microsoft.com/office/drawing/2014/main" id="{A1B23658-225C-F57B-620A-F141BA66E597}"/>
              </a:ext>
            </a:extLst>
          </p:cNvPr>
          <p:cNvSpPr txBox="1">
            <a:spLocks/>
          </p:cNvSpPr>
          <p:nvPr/>
        </p:nvSpPr>
        <p:spPr>
          <a:xfrm>
            <a:off x="838200" y="2068014"/>
            <a:ext cx="2028260" cy="51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Dimensions</a:t>
            </a:r>
          </a:p>
        </p:txBody>
      </p:sp>
      <p:sp>
        <p:nvSpPr>
          <p:cNvPr id="41" name="Rectangle : avec coins arrondis en diagonale 40">
            <a:extLst>
              <a:ext uri="{FF2B5EF4-FFF2-40B4-BE49-F238E27FC236}">
                <a16:creationId xmlns:a16="http://schemas.microsoft.com/office/drawing/2014/main" id="{A76ADFE4-2973-6BEE-C67C-864034F1FB93}"/>
              </a:ext>
            </a:extLst>
          </p:cNvPr>
          <p:cNvSpPr/>
          <p:nvPr/>
        </p:nvSpPr>
        <p:spPr>
          <a:xfrm>
            <a:off x="838200" y="2081244"/>
            <a:ext cx="2028260" cy="511773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2D413A3C-0322-AF9D-535D-1D776BF8003E}"/>
              </a:ext>
            </a:extLst>
          </p:cNvPr>
          <p:cNvSpPr/>
          <p:nvPr/>
        </p:nvSpPr>
        <p:spPr>
          <a:xfrm>
            <a:off x="9270711" y="2080714"/>
            <a:ext cx="2057366" cy="4096954"/>
          </a:xfrm>
          <a:prstGeom prst="roundRect">
            <a:avLst>
              <a:gd name="adj" fmla="val 12250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5749FD50-2725-3D94-B9AE-FA282EB6A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821" y="3338251"/>
            <a:ext cx="629563" cy="629563"/>
          </a:xfrm>
          <a:prstGeom prst="ellipse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A26C25C8-9B5B-A483-077A-F67BE3068079}"/>
              </a:ext>
            </a:extLst>
          </p:cNvPr>
          <p:cNvSpPr txBox="1"/>
          <p:nvPr/>
        </p:nvSpPr>
        <p:spPr>
          <a:xfrm>
            <a:off x="9554782" y="2979537"/>
            <a:ext cx="15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challenges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D51F1F6-8223-1C12-0432-707F96063890}"/>
              </a:ext>
            </a:extLst>
          </p:cNvPr>
          <p:cNvSpPr txBox="1"/>
          <p:nvPr/>
        </p:nvSpPr>
        <p:spPr>
          <a:xfrm>
            <a:off x="9554782" y="4052369"/>
            <a:ext cx="15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Interrogate PUF instance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A5A8E2B-315A-73E1-382A-A311662969BC}"/>
              </a:ext>
            </a:extLst>
          </p:cNvPr>
          <p:cNvSpPr txBox="1"/>
          <p:nvPr/>
        </p:nvSpPr>
        <p:spPr>
          <a:xfrm>
            <a:off x="9554782" y="5125200"/>
            <a:ext cx="15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 responses</a:t>
            </a:r>
          </a:p>
        </p:txBody>
      </p:sp>
      <p:sp>
        <p:nvSpPr>
          <p:cNvPr id="48" name="Espace réservé du contenu 4">
            <a:extLst>
              <a:ext uri="{FF2B5EF4-FFF2-40B4-BE49-F238E27FC236}">
                <a16:creationId xmlns:a16="http://schemas.microsoft.com/office/drawing/2014/main" id="{F1C81D93-05EE-E6D6-6C86-25628FBF17B8}"/>
              </a:ext>
            </a:extLst>
          </p:cNvPr>
          <p:cNvSpPr txBox="1">
            <a:spLocks/>
          </p:cNvSpPr>
          <p:nvPr/>
        </p:nvSpPr>
        <p:spPr>
          <a:xfrm>
            <a:off x="9270711" y="2077538"/>
            <a:ext cx="1423313" cy="51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Process</a:t>
            </a:r>
          </a:p>
        </p:txBody>
      </p:sp>
      <p:sp>
        <p:nvSpPr>
          <p:cNvPr id="49" name="Rectangle : avec coins arrondis en diagonale 48">
            <a:extLst>
              <a:ext uri="{FF2B5EF4-FFF2-40B4-BE49-F238E27FC236}">
                <a16:creationId xmlns:a16="http://schemas.microsoft.com/office/drawing/2014/main" id="{A526CF1F-E43C-C191-2108-EDBFB7E360F8}"/>
              </a:ext>
            </a:extLst>
          </p:cNvPr>
          <p:cNvSpPr/>
          <p:nvPr/>
        </p:nvSpPr>
        <p:spPr>
          <a:xfrm>
            <a:off x="9270711" y="2081244"/>
            <a:ext cx="1423313" cy="511773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èche : bas 49">
            <a:extLst>
              <a:ext uri="{FF2B5EF4-FFF2-40B4-BE49-F238E27FC236}">
                <a16:creationId xmlns:a16="http://schemas.microsoft.com/office/drawing/2014/main" id="{D5722E2F-D5C8-255D-8176-BCB30E3BF254}"/>
              </a:ext>
            </a:extLst>
          </p:cNvPr>
          <p:cNvSpPr/>
          <p:nvPr/>
        </p:nvSpPr>
        <p:spPr>
          <a:xfrm>
            <a:off x="10156502" y="3695700"/>
            <a:ext cx="276225" cy="289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èche : bas 50">
            <a:extLst>
              <a:ext uri="{FF2B5EF4-FFF2-40B4-BE49-F238E27FC236}">
                <a16:creationId xmlns:a16="http://schemas.microsoft.com/office/drawing/2014/main" id="{95B2E48D-B92F-A711-ADE7-D55724CB93D9}"/>
              </a:ext>
            </a:extLst>
          </p:cNvPr>
          <p:cNvSpPr/>
          <p:nvPr/>
        </p:nvSpPr>
        <p:spPr>
          <a:xfrm>
            <a:off x="10156502" y="4766282"/>
            <a:ext cx="276225" cy="289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B7C0870C-AE27-CDD1-B06D-221943137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770" y="3333376"/>
            <a:ext cx="629563" cy="629563"/>
          </a:xfrm>
          <a:prstGeom prst="ellipse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C00A469E-4CE2-8D8B-F3AD-AF50B51DE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106" y="3332741"/>
            <a:ext cx="629563" cy="629563"/>
          </a:xfrm>
          <a:prstGeom prst="ellipse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40BC2465-5A62-0505-3171-DE1E41D3A15C}"/>
              </a:ext>
            </a:extLst>
          </p:cNvPr>
          <p:cNvGrpSpPr>
            <a:grpSpLocks noChangeAspect="1"/>
          </p:cNvGrpSpPr>
          <p:nvPr/>
        </p:nvGrpSpPr>
        <p:grpSpPr>
          <a:xfrm>
            <a:off x="944849" y="2294354"/>
            <a:ext cx="7383646" cy="3681682"/>
            <a:chOff x="4714951" y="1563135"/>
            <a:chExt cx="7300272" cy="3640111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AC0115C-4751-37D0-1FAE-A78CB2EB3033}"/>
                </a:ext>
              </a:extLst>
            </p:cNvPr>
            <p:cNvGrpSpPr/>
            <p:nvPr/>
          </p:nvGrpSpPr>
          <p:grpSpPr>
            <a:xfrm>
              <a:off x="6275461" y="1563135"/>
              <a:ext cx="5739761" cy="2715258"/>
              <a:chOff x="6033138" y="1088118"/>
              <a:chExt cx="5739761" cy="2715258"/>
            </a:xfrm>
          </p:grpSpPr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CABFE315-3FB5-DA57-60A7-EE1C0E0375C3}"/>
                  </a:ext>
                </a:extLst>
              </p:cNvPr>
              <p:cNvGrpSpPr/>
              <p:nvPr/>
            </p:nvGrpSpPr>
            <p:grpSpPr>
              <a:xfrm>
                <a:off x="6033138" y="2384625"/>
                <a:ext cx="5739761" cy="1418751"/>
                <a:chOff x="6033138" y="2384625"/>
                <a:chExt cx="5739761" cy="1418751"/>
              </a:xfrm>
            </p:grpSpPr>
            <p:pic>
              <p:nvPicPr>
                <p:cNvPr id="33" name="Image 32">
                  <a:extLst>
                    <a:ext uri="{FF2B5EF4-FFF2-40B4-BE49-F238E27FC236}">
                      <a16:creationId xmlns:a16="http://schemas.microsoft.com/office/drawing/2014/main" id="{19903654-6060-8CBB-A558-257D8D4595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033138" y="2384625"/>
                  <a:ext cx="1495417" cy="14127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4" name="Image 33">
                  <a:extLst>
                    <a:ext uri="{FF2B5EF4-FFF2-40B4-BE49-F238E27FC236}">
                      <a16:creationId xmlns:a16="http://schemas.microsoft.com/office/drawing/2014/main" id="{1DCBDCFB-71E5-7D1C-68FC-B32CB194A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680956" y="2384625"/>
                  <a:ext cx="1495417" cy="14127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5" name="Image 34">
                  <a:extLst>
                    <a:ext uri="{FF2B5EF4-FFF2-40B4-BE49-F238E27FC236}">
                      <a16:creationId xmlns:a16="http://schemas.microsoft.com/office/drawing/2014/main" id="{2151A1DF-7149-9B81-965F-1DD404F643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277482" y="2390578"/>
                  <a:ext cx="1495417" cy="14127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6" name="ZoneTexte 35">
                  <a:extLst>
                    <a:ext uri="{FF2B5EF4-FFF2-40B4-BE49-F238E27FC236}">
                      <a16:creationId xmlns:a16="http://schemas.microsoft.com/office/drawing/2014/main" id="{097FF115-506D-A799-FE01-05D09D4028A9}"/>
                    </a:ext>
                  </a:extLst>
                </p:cNvPr>
                <p:cNvSpPr txBox="1"/>
                <p:nvPr/>
              </p:nvSpPr>
              <p:spPr>
                <a:xfrm>
                  <a:off x="9340909" y="2914807"/>
                  <a:ext cx="7691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/>
                    <a:t>…</a:t>
                  </a:r>
                </a:p>
              </p:txBody>
            </p:sp>
          </p:grp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F8A5FEF-1AC7-DAC4-C8F8-A68F03C953C3}"/>
                  </a:ext>
                </a:extLst>
              </p:cNvPr>
              <p:cNvSpPr txBox="1"/>
              <p:nvPr/>
            </p:nvSpPr>
            <p:spPr>
              <a:xfrm>
                <a:off x="8160185" y="1088118"/>
                <a:ext cx="14856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Challenge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F14AC0FC-D44F-C315-F51E-47CB52827811}"/>
                  </a:ext>
                </a:extLst>
              </p:cNvPr>
              <p:cNvSpPr txBox="1"/>
              <p:nvPr/>
            </p:nvSpPr>
            <p:spPr>
              <a:xfrm>
                <a:off x="6342367" y="3096870"/>
                <a:ext cx="705473" cy="63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dirty="0"/>
                  <a:t>PUF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BAEEABB-F40F-30D4-C8B1-D9C005037422}"/>
                  </a:ext>
                </a:extLst>
              </p:cNvPr>
              <p:cNvSpPr txBox="1"/>
              <p:nvPr/>
            </p:nvSpPr>
            <p:spPr>
              <a:xfrm>
                <a:off x="7964110" y="3096870"/>
                <a:ext cx="749365" cy="63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dirty="0"/>
                  <a:t>PUF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dirty="0">
                    <a:solidFill>
                      <a:srgbClr val="00B050"/>
                    </a:solidFill>
                  </a:rPr>
                  <a:t>B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C38F7D9-57D9-9B68-5728-CB321CEF1F9D}"/>
                  </a:ext>
                </a:extLst>
              </p:cNvPr>
              <p:cNvSpPr txBox="1"/>
              <p:nvPr/>
            </p:nvSpPr>
            <p:spPr>
              <a:xfrm>
                <a:off x="10593959" y="3096870"/>
                <a:ext cx="687108" cy="534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dirty="0"/>
                  <a:t>PUF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FR" dirty="0">
                    <a:solidFill>
                      <a:schemeClr val="accent1"/>
                    </a:solidFill>
                  </a:rPr>
                  <a:t>X</a:t>
                </a:r>
                <a:r>
                  <a:rPr lang="fr-FR" baseline="-25000" dirty="0">
                    <a:solidFill>
                      <a:schemeClr val="accent1"/>
                    </a:solidFill>
                  </a:rPr>
                  <a:t>i</a:t>
                </a:r>
                <a:endParaRPr lang="fr-FR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5" name="Connecteur : en arc 24">
                <a:extLst>
                  <a:ext uri="{FF2B5EF4-FFF2-40B4-BE49-F238E27FC236}">
                    <a16:creationId xmlns:a16="http://schemas.microsoft.com/office/drawing/2014/main" id="{21C38B25-6846-8E6E-D58D-D1054942D699}"/>
                  </a:ext>
                </a:extLst>
              </p:cNvPr>
              <p:cNvCxnSpPr>
                <a:cxnSpLocks/>
                <a:stCxn id="21" idx="3"/>
                <a:endCxn id="30" idx="0"/>
              </p:cNvCxnSpPr>
              <p:nvPr/>
            </p:nvCxnSpPr>
            <p:spPr>
              <a:xfrm>
                <a:off x="9645854" y="1272784"/>
                <a:ext cx="986257" cy="1489855"/>
              </a:xfrm>
              <a:prstGeom prst="curvedConnector2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 : en arc 25">
                <a:extLst>
                  <a:ext uri="{FF2B5EF4-FFF2-40B4-BE49-F238E27FC236}">
                    <a16:creationId xmlns:a16="http://schemas.microsoft.com/office/drawing/2014/main" id="{23D6DB4D-B06A-A21C-274C-9DCC987169AC}"/>
                  </a:ext>
                </a:extLst>
              </p:cNvPr>
              <p:cNvCxnSpPr>
                <a:cxnSpLocks/>
                <a:stCxn id="21" idx="2"/>
                <a:endCxn id="29" idx="0"/>
              </p:cNvCxnSpPr>
              <p:nvPr/>
            </p:nvCxnSpPr>
            <p:spPr>
              <a:xfrm rot="5400000">
                <a:off x="7817194" y="1673638"/>
                <a:ext cx="1302014" cy="869638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 : en arc 26">
                <a:extLst>
                  <a:ext uri="{FF2B5EF4-FFF2-40B4-BE49-F238E27FC236}">
                    <a16:creationId xmlns:a16="http://schemas.microsoft.com/office/drawing/2014/main" id="{D2B91BCD-6B6F-6858-763C-32D7FD0B82E6}"/>
                  </a:ext>
                </a:extLst>
              </p:cNvPr>
              <p:cNvCxnSpPr>
                <a:cxnSpLocks/>
                <a:stCxn id="21" idx="1"/>
                <a:endCxn id="28" idx="0"/>
              </p:cNvCxnSpPr>
              <p:nvPr/>
            </p:nvCxnSpPr>
            <p:spPr>
              <a:xfrm rot="10800000" flipV="1">
                <a:off x="6386513" y="1272784"/>
                <a:ext cx="1773672" cy="1486680"/>
              </a:xfrm>
              <a:prstGeom prst="curvedConnector2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7F846EF-2D00-CAC4-C6B7-A0BF76013D80}"/>
                  </a:ext>
                </a:extLst>
              </p:cNvPr>
              <p:cNvSpPr/>
              <p:nvPr/>
            </p:nvSpPr>
            <p:spPr>
              <a:xfrm>
                <a:off x="6324600" y="2759464"/>
                <a:ext cx="123825" cy="988624"/>
              </a:xfrm>
              <a:prstGeom prst="rect">
                <a:avLst/>
              </a:prstGeom>
              <a:solidFill>
                <a:srgbClr val="FF0000">
                  <a:alpha val="14902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7E47358-0587-8E06-69E4-2B556147CA9D}"/>
                  </a:ext>
                </a:extLst>
              </p:cNvPr>
              <p:cNvSpPr/>
              <p:nvPr/>
            </p:nvSpPr>
            <p:spPr>
              <a:xfrm>
                <a:off x="7971469" y="2759464"/>
                <a:ext cx="123825" cy="988624"/>
              </a:xfrm>
              <a:prstGeom prst="rect">
                <a:avLst/>
              </a:prstGeom>
              <a:solidFill>
                <a:srgbClr val="00B050">
                  <a:alpha val="14902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4AE9DF0-874D-E997-733E-32A3A6934B18}"/>
                  </a:ext>
                </a:extLst>
              </p:cNvPr>
              <p:cNvSpPr/>
              <p:nvPr/>
            </p:nvSpPr>
            <p:spPr>
              <a:xfrm>
                <a:off x="10570198" y="2762639"/>
                <a:ext cx="123825" cy="988624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A989CE60-58C0-F8DE-EDEA-7467C208F074}"/>
                  </a:ext>
                </a:extLst>
              </p:cNvPr>
              <p:cNvSpPr txBox="1"/>
              <p:nvPr/>
            </p:nvSpPr>
            <p:spPr>
              <a:xfrm>
                <a:off x="7259684" y="2914807"/>
                <a:ext cx="675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≠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0EB7E87A-0EC1-B0E3-2D53-E74CABE65CE4}"/>
                  </a:ext>
                </a:extLst>
              </p:cNvPr>
              <p:cNvSpPr txBox="1"/>
              <p:nvPr/>
            </p:nvSpPr>
            <p:spPr>
              <a:xfrm>
                <a:off x="9854037" y="2914807"/>
                <a:ext cx="675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≠</a:t>
                </a:r>
              </a:p>
            </p:txBody>
          </p:sp>
        </p:grp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1225B47A-0E98-B179-AF90-D7C8A4F1AF25}"/>
                </a:ext>
              </a:extLst>
            </p:cNvPr>
            <p:cNvCxnSpPr>
              <a:cxnSpLocks/>
            </p:cNvCxnSpPr>
            <p:nvPr/>
          </p:nvCxnSpPr>
          <p:spPr>
            <a:xfrm>
              <a:off x="6275461" y="4833914"/>
              <a:ext cx="573976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0B7F25E-E186-EE8C-AD48-1EC24881378E}"/>
                </a:ext>
              </a:extLst>
            </p:cNvPr>
            <p:cNvSpPr txBox="1"/>
            <p:nvPr/>
          </p:nvSpPr>
          <p:spPr>
            <a:xfrm>
              <a:off x="7164959" y="4833914"/>
              <a:ext cx="3960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Instances axis </a:t>
              </a:r>
              <a:r>
                <a:rPr lang="en-US">
                  <a:sym typeface="Wingdings" panose="05000000000000000000" pitchFamily="2" charset="2"/>
                </a:rPr>
                <a:t> </a:t>
              </a:r>
              <a:r>
                <a:rPr lang="en-US" b="1" i="1">
                  <a:sym typeface="Wingdings" panose="05000000000000000000" pitchFamily="2" charset="2"/>
                </a:rPr>
                <a:t>Uniqueness</a:t>
              </a:r>
              <a:endParaRPr lang="en-US"/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CA262919-B13B-851E-4E00-5C541497C3B9}"/>
                </a:ext>
              </a:extLst>
            </p:cNvPr>
            <p:cNvCxnSpPr>
              <a:cxnSpLocks/>
            </p:cNvCxnSpPr>
            <p:nvPr/>
          </p:nvCxnSpPr>
          <p:spPr>
            <a:xfrm>
              <a:off x="7958811" y="4361930"/>
              <a:ext cx="9971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BD2EB17-A90B-6415-05DC-8068BEB80AFC}"/>
                </a:ext>
              </a:extLst>
            </p:cNvPr>
            <p:cNvSpPr txBox="1"/>
            <p:nvPr/>
          </p:nvSpPr>
          <p:spPr>
            <a:xfrm>
              <a:off x="7368007" y="4361930"/>
              <a:ext cx="2397386" cy="365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Challenges axis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0708D23-6324-8225-A946-F10B2341F14C}"/>
                </a:ext>
              </a:extLst>
            </p:cNvPr>
            <p:cNvSpPr txBox="1"/>
            <p:nvPr/>
          </p:nvSpPr>
          <p:spPr>
            <a:xfrm>
              <a:off x="4771592" y="3405628"/>
              <a:ext cx="1371807" cy="639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Responses axis</a:t>
              </a: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BC433373-D245-DEDC-00EC-FF1EF25E52C5}"/>
                </a:ext>
              </a:extLst>
            </p:cNvPr>
            <p:cNvCxnSpPr>
              <a:cxnSpLocks/>
            </p:cNvCxnSpPr>
            <p:nvPr/>
          </p:nvCxnSpPr>
          <p:spPr>
            <a:xfrm>
              <a:off x="6127515" y="3234481"/>
              <a:ext cx="0" cy="9886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BBCD27F1-DF69-3DD6-CCD7-E6099266D0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27515" y="2859642"/>
              <a:ext cx="439408" cy="37483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BDCEE62-D4EA-24F3-1033-07BC8C386FD6}"/>
                </a:ext>
              </a:extLst>
            </p:cNvPr>
            <p:cNvSpPr txBox="1"/>
            <p:nvPr/>
          </p:nvSpPr>
          <p:spPr>
            <a:xfrm>
              <a:off x="4771593" y="2536476"/>
              <a:ext cx="1487982" cy="639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Time</a:t>
              </a:r>
            </a:p>
            <a:p>
              <a:pPr algn="ctr"/>
              <a:r>
                <a:rPr lang="en-US" b="1" i="1" dirty="0"/>
                <a:t>Reliability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C1EEB9D-08A6-774D-703D-49BB4F3BA3C2}"/>
                </a:ext>
              </a:extLst>
            </p:cNvPr>
            <p:cNvSpPr txBox="1"/>
            <p:nvPr/>
          </p:nvSpPr>
          <p:spPr>
            <a:xfrm>
              <a:off x="4714951" y="4355067"/>
              <a:ext cx="1487982" cy="365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ym typeface="Wingdings" panose="05000000000000000000" pitchFamily="2" charset="2"/>
                </a:rPr>
                <a:t>Randomness</a:t>
              </a:r>
              <a:endParaRPr lang="en-US" dirty="0"/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C7A50D80-4A1D-8026-9121-B228F7A95CF2}"/>
                </a:ext>
              </a:extLst>
            </p:cNvPr>
            <p:cNvCxnSpPr>
              <a:cxnSpLocks/>
              <a:stCxn id="13" idx="2"/>
              <a:endCxn id="17" idx="0"/>
            </p:cNvCxnSpPr>
            <p:nvPr/>
          </p:nvCxnSpPr>
          <p:spPr>
            <a:xfrm>
              <a:off x="5457496" y="4044661"/>
              <a:ext cx="1446" cy="31040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E9248049-C44B-EBDB-EFA7-3FAEABF0384E}"/>
                </a:ext>
              </a:extLst>
            </p:cNvPr>
            <p:cNvCxnSpPr>
              <a:cxnSpLocks/>
              <a:stCxn id="12" idx="1"/>
              <a:endCxn id="17" idx="3"/>
            </p:cNvCxnSpPr>
            <p:nvPr/>
          </p:nvCxnSpPr>
          <p:spPr>
            <a:xfrm flipH="1" flipV="1">
              <a:off x="6202933" y="4537648"/>
              <a:ext cx="1165074" cy="686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32297883-AE4E-F16F-31D3-674944681D7A}"/>
              </a:ext>
            </a:extLst>
          </p:cNvPr>
          <p:cNvSpPr/>
          <p:nvPr/>
        </p:nvSpPr>
        <p:spPr>
          <a:xfrm>
            <a:off x="9561056" y="5972394"/>
            <a:ext cx="1512000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9628056-B12C-468C-DC7F-C7BF5EBDEFE7}"/>
              </a:ext>
            </a:extLst>
          </p:cNvPr>
          <p:cNvSpPr txBox="1"/>
          <p:nvPr/>
        </p:nvSpPr>
        <p:spPr>
          <a:xfrm>
            <a:off x="9679664" y="5972394"/>
            <a:ext cx="126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CRPs</a:t>
            </a:r>
          </a:p>
        </p:txBody>
      </p:sp>
      <p:sp>
        <p:nvSpPr>
          <p:cNvPr id="63" name="PB">
            <a:extLst>
              <a:ext uri="{FF2B5EF4-FFF2-40B4-BE49-F238E27FC236}">
                <a16:creationId xmlns:a16="http://schemas.microsoft.com/office/drawing/2014/main" id="{B2D3A6AE-28EC-92A4-E1BE-CAF86F4352F8}"/>
              </a:ext>
            </a:extLst>
          </p:cNvPr>
          <p:cNvSpPr/>
          <p:nvPr/>
        </p:nvSpPr>
        <p:spPr>
          <a:xfrm>
            <a:off x="0" y="6705600"/>
            <a:ext cx="2438400" cy="152400"/>
          </a:xfrm>
          <a:prstGeom prst="rect">
            <a:avLst/>
          </a:prstGeom>
          <a:solidFill>
            <a:srgbClr val="3C3C6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52927"/>
      </p:ext>
    </p:extLst>
  </p:cSld>
  <p:clrMapOvr>
    <a:masterClrMapping/>
  </p:clrMapOvr>
  <p:transition spd="slow" advTm="14268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0368DB-DE41-FBFC-5301-FEEA04FE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D772393-06FE-FCCE-7B7D-8392B0AB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571E50-8167-7429-E467-14BA21CA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FB76F9F-7CCF-39E0-E9B7-3C181B757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Optical PUF &amp; Authentication</a:t>
            </a:r>
          </a:p>
          <a:p>
            <a:pPr lvl="1"/>
            <a:r>
              <a:rPr lang="en-US" dirty="0"/>
              <a:t>Authors: </a:t>
            </a:r>
            <a:r>
              <a:rPr lang="en-US" dirty="0" err="1"/>
              <a:t>Pappu</a:t>
            </a:r>
            <a:r>
              <a:rPr lang="en-US" dirty="0"/>
              <a:t> et al. (2002) [2]</a:t>
            </a:r>
          </a:p>
          <a:p>
            <a:pPr lvl="1"/>
            <a:r>
              <a:rPr lang="en-US" dirty="0"/>
              <a:t>Challenge: Relative position of the laser beam</a:t>
            </a:r>
          </a:p>
          <a:p>
            <a:pPr lvl="1"/>
            <a:r>
              <a:rPr lang="en-US" dirty="0"/>
              <a:t>Response: Speckle pattern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CF4965C-DDA7-6F36-6D92-E9C4F362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Use-cases and examples 1/2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AAAA1D4-E189-CAD8-34B5-0E34C8BDEFAE}"/>
              </a:ext>
            </a:extLst>
          </p:cNvPr>
          <p:cNvGrpSpPr/>
          <p:nvPr/>
        </p:nvGrpSpPr>
        <p:grpSpPr>
          <a:xfrm>
            <a:off x="660823" y="3497748"/>
            <a:ext cx="6989696" cy="2178113"/>
            <a:chOff x="7912491" y="38198858"/>
            <a:chExt cx="6989696" cy="2178113"/>
          </a:xfrm>
        </p:grpSpPr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0D27209C-C9B4-1795-3DF6-27CBFD4A6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12491" y="38198858"/>
              <a:ext cx="6989696" cy="1845764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C22A97F-276A-3E8A-4E37-FC2A395A4327}"/>
                </a:ext>
              </a:extLst>
            </p:cNvPr>
            <p:cNvSpPr txBox="1">
              <a:spLocks/>
            </p:cNvSpPr>
            <p:nvPr/>
          </p:nvSpPr>
          <p:spPr>
            <a:xfrm>
              <a:off x="8217122" y="39853751"/>
              <a:ext cx="13314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Laser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28C5A24-BE74-4302-1273-AB838BAF16DA}"/>
                </a:ext>
              </a:extLst>
            </p:cNvPr>
            <p:cNvSpPr txBox="1">
              <a:spLocks/>
            </p:cNvSpPr>
            <p:nvPr/>
          </p:nvSpPr>
          <p:spPr>
            <a:xfrm>
              <a:off x="9831241" y="39853751"/>
              <a:ext cx="13314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PUF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021CFCC-8C39-7407-58A7-1B80F6BCAFEE}"/>
                </a:ext>
              </a:extLst>
            </p:cNvPr>
            <p:cNvSpPr txBox="1">
              <a:spLocks/>
            </p:cNvSpPr>
            <p:nvPr/>
          </p:nvSpPr>
          <p:spPr>
            <a:xfrm>
              <a:off x="11043262" y="39853751"/>
              <a:ext cx="1494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Camera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437B3F9-4767-3E9E-A803-ACEAE116067A}"/>
                </a:ext>
              </a:extLst>
            </p:cNvPr>
            <p:cNvSpPr txBox="1">
              <a:spLocks/>
            </p:cNvSpPr>
            <p:nvPr/>
          </p:nvSpPr>
          <p:spPr>
            <a:xfrm>
              <a:off x="13110008" y="39853751"/>
              <a:ext cx="1697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Response</a:t>
              </a:r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58B0059D-9C69-3891-616E-E8ECC836A1E1}"/>
              </a:ext>
            </a:extLst>
          </p:cNvPr>
          <p:cNvSpPr/>
          <p:nvPr/>
        </p:nvSpPr>
        <p:spPr>
          <a:xfrm>
            <a:off x="3140530" y="3857625"/>
            <a:ext cx="104775" cy="1047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F80CAF3-1D0C-F8CD-A7B1-7496329B6D5D}"/>
              </a:ext>
            </a:extLst>
          </p:cNvPr>
          <p:cNvSpPr/>
          <p:nvPr/>
        </p:nvSpPr>
        <p:spPr>
          <a:xfrm>
            <a:off x="3266736" y="4036508"/>
            <a:ext cx="104775" cy="1047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5753F9C-0300-195D-C302-D9D6ACF46973}"/>
              </a:ext>
            </a:extLst>
          </p:cNvPr>
          <p:cNvSpPr/>
          <p:nvPr/>
        </p:nvSpPr>
        <p:spPr>
          <a:xfrm>
            <a:off x="3214348" y="4200995"/>
            <a:ext cx="138452" cy="1384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6D00C72-E30E-6FEC-5FC2-4ED06672A356}"/>
              </a:ext>
            </a:extLst>
          </p:cNvPr>
          <p:cNvSpPr/>
          <p:nvPr/>
        </p:nvSpPr>
        <p:spPr>
          <a:xfrm>
            <a:off x="3140530" y="4399160"/>
            <a:ext cx="79972" cy="799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45F3F5D-5D08-0F3F-1368-21833B16D39F}"/>
              </a:ext>
            </a:extLst>
          </p:cNvPr>
          <p:cNvSpPr/>
          <p:nvPr/>
        </p:nvSpPr>
        <p:spPr>
          <a:xfrm>
            <a:off x="3231186" y="4489799"/>
            <a:ext cx="104775" cy="1047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623472D-B02D-373E-4D05-7C3C4875C853}"/>
              </a:ext>
            </a:extLst>
          </p:cNvPr>
          <p:cNvSpPr/>
          <p:nvPr/>
        </p:nvSpPr>
        <p:spPr>
          <a:xfrm>
            <a:off x="3128128" y="4654560"/>
            <a:ext cx="160232" cy="1602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2296465-AA44-2C52-660F-DA0D9B82CF36}"/>
              </a:ext>
            </a:extLst>
          </p:cNvPr>
          <p:cNvSpPr/>
          <p:nvPr/>
        </p:nvSpPr>
        <p:spPr>
          <a:xfrm>
            <a:off x="3231186" y="4893658"/>
            <a:ext cx="85895" cy="858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B0618D7E-DD64-FCE5-E9CF-77957446D515}"/>
              </a:ext>
            </a:extLst>
          </p:cNvPr>
          <p:cNvSpPr/>
          <p:nvPr/>
        </p:nvSpPr>
        <p:spPr>
          <a:xfrm>
            <a:off x="8127758" y="1331257"/>
            <a:ext cx="3200319" cy="4845706"/>
          </a:xfrm>
          <a:prstGeom prst="roundRect">
            <a:avLst>
              <a:gd name="adj" fmla="val 7206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69D5EC9-0531-C358-A190-E879AF2678EB}"/>
              </a:ext>
            </a:extLst>
          </p:cNvPr>
          <p:cNvSpPr txBox="1"/>
          <p:nvPr/>
        </p:nvSpPr>
        <p:spPr>
          <a:xfrm>
            <a:off x="8164207" y="1893062"/>
            <a:ext cx="184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Enrolment</a:t>
            </a:r>
          </a:p>
          <a:p>
            <a:pPr algn="ctr"/>
            <a:r>
              <a:rPr lang="en-US" dirty="0"/>
              <a:t>Store CRPs in DB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A57C49D-85F9-28E3-BC14-34FC6C0A0D00}"/>
              </a:ext>
            </a:extLst>
          </p:cNvPr>
          <p:cNvSpPr txBox="1"/>
          <p:nvPr/>
        </p:nvSpPr>
        <p:spPr>
          <a:xfrm>
            <a:off x="8164207" y="4117410"/>
            <a:ext cx="184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Interrogate </a:t>
            </a:r>
          </a:p>
          <a:p>
            <a:pPr algn="ctr"/>
            <a:r>
              <a:rPr lang="en-US" dirty="0"/>
              <a:t>PUF instance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8986273-0514-036F-2B7A-CF49ECE813BC}"/>
              </a:ext>
            </a:extLst>
          </p:cNvPr>
          <p:cNvSpPr txBox="1"/>
          <p:nvPr/>
        </p:nvSpPr>
        <p:spPr>
          <a:xfrm>
            <a:off x="8164207" y="5229585"/>
            <a:ext cx="184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response</a:t>
            </a:r>
          </a:p>
        </p:txBody>
      </p:sp>
      <p:sp>
        <p:nvSpPr>
          <p:cNvPr id="24" name="Espace réservé du contenu 4">
            <a:extLst>
              <a:ext uri="{FF2B5EF4-FFF2-40B4-BE49-F238E27FC236}">
                <a16:creationId xmlns:a16="http://schemas.microsoft.com/office/drawing/2014/main" id="{661C1643-6276-3BD5-9B6E-0A3B360DF373}"/>
              </a:ext>
            </a:extLst>
          </p:cNvPr>
          <p:cNvSpPr txBox="1">
            <a:spLocks/>
          </p:cNvSpPr>
          <p:nvPr/>
        </p:nvSpPr>
        <p:spPr>
          <a:xfrm>
            <a:off x="8127758" y="1328081"/>
            <a:ext cx="1422000" cy="5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Process</a:t>
            </a:r>
          </a:p>
        </p:txBody>
      </p:sp>
      <p:sp>
        <p:nvSpPr>
          <p:cNvPr id="25" name="Rectangle : avec coins arrondis en diagonale 24">
            <a:extLst>
              <a:ext uri="{FF2B5EF4-FFF2-40B4-BE49-F238E27FC236}">
                <a16:creationId xmlns:a16="http://schemas.microsoft.com/office/drawing/2014/main" id="{A8AD15E6-6EF3-8A98-991A-9D37676557D4}"/>
              </a:ext>
            </a:extLst>
          </p:cNvPr>
          <p:cNvSpPr/>
          <p:nvPr/>
        </p:nvSpPr>
        <p:spPr>
          <a:xfrm>
            <a:off x="8127758" y="1331787"/>
            <a:ext cx="1422000" cy="511094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33AB3B7-B3A5-69E7-8EF6-6F808C5293C8}"/>
              </a:ext>
            </a:extLst>
          </p:cNvPr>
          <p:cNvSpPr txBox="1"/>
          <p:nvPr/>
        </p:nvSpPr>
        <p:spPr>
          <a:xfrm>
            <a:off x="8164207" y="3005236"/>
            <a:ext cx="184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challenges</a:t>
            </a:r>
          </a:p>
          <a:p>
            <a:pPr algn="ctr"/>
            <a:r>
              <a:rPr lang="en-US" dirty="0"/>
              <a:t>from DB</a:t>
            </a:r>
          </a:p>
        </p:txBody>
      </p:sp>
      <p:pic>
        <p:nvPicPr>
          <p:cNvPr id="32" name="Image 31" descr="Une image contenant carré, mots croisés&#10;&#10;Description générée automatiquement">
            <a:extLst>
              <a:ext uri="{FF2B5EF4-FFF2-40B4-BE49-F238E27FC236}">
                <a16:creationId xmlns:a16="http://schemas.microsoft.com/office/drawing/2014/main" id="{B9F766D7-F324-410A-B674-D24DF5E9C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62" y="1637433"/>
            <a:ext cx="885405" cy="1080000"/>
          </a:xfrm>
          <a:prstGeom prst="rect">
            <a:avLst/>
          </a:prstGeom>
        </p:spPr>
      </p:pic>
      <p:pic>
        <p:nvPicPr>
          <p:cNvPr id="34" name="Image 33" descr="Une image contenant carré, Rectangle, ligne&#10;&#10;Description générée automatiquement">
            <a:extLst>
              <a:ext uri="{FF2B5EF4-FFF2-40B4-BE49-F238E27FC236}">
                <a16:creationId xmlns:a16="http://schemas.microsoft.com/office/drawing/2014/main" id="{1EEABB11-437E-9267-BE55-15499DA68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62" y="3918604"/>
            <a:ext cx="882000" cy="89073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F312A2D7-35AE-6580-5BA8-B821A4250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2124" y="2877747"/>
            <a:ext cx="880543" cy="880543"/>
          </a:xfrm>
          <a:prstGeom prst="rect">
            <a:avLst/>
          </a:prstGeom>
        </p:spPr>
      </p:pic>
      <p:pic>
        <p:nvPicPr>
          <p:cNvPr id="38" name="Image 37" descr="Une image contenant carré, Rectangle, ligne, pixel&#10;&#10;Description générée automatiquement">
            <a:extLst>
              <a:ext uri="{FF2B5EF4-FFF2-40B4-BE49-F238E27FC236}">
                <a16:creationId xmlns:a16="http://schemas.microsoft.com/office/drawing/2014/main" id="{3B4C88F1-39A9-0FBF-9116-A26F276CA4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62" y="4969651"/>
            <a:ext cx="994848" cy="889200"/>
          </a:xfrm>
          <a:prstGeom prst="rect">
            <a:avLst/>
          </a:prstGeom>
        </p:spPr>
      </p:pic>
      <p:sp>
        <p:nvSpPr>
          <p:cNvPr id="39" name="Flèche : bas 38">
            <a:extLst>
              <a:ext uri="{FF2B5EF4-FFF2-40B4-BE49-F238E27FC236}">
                <a16:creationId xmlns:a16="http://schemas.microsoft.com/office/drawing/2014/main" id="{35FE42B1-EB7A-6B91-D138-897DF030F9DE}"/>
              </a:ext>
            </a:extLst>
          </p:cNvPr>
          <p:cNvSpPr/>
          <p:nvPr/>
        </p:nvSpPr>
        <p:spPr>
          <a:xfrm>
            <a:off x="8947772" y="2627771"/>
            <a:ext cx="276225" cy="289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èche : bas 39">
            <a:extLst>
              <a:ext uri="{FF2B5EF4-FFF2-40B4-BE49-F238E27FC236}">
                <a16:creationId xmlns:a16="http://schemas.microsoft.com/office/drawing/2014/main" id="{0586784D-539B-C15A-58D7-6DA95E651973}"/>
              </a:ext>
            </a:extLst>
          </p:cNvPr>
          <p:cNvSpPr/>
          <p:nvPr/>
        </p:nvSpPr>
        <p:spPr>
          <a:xfrm>
            <a:off x="8947772" y="3739945"/>
            <a:ext cx="276225" cy="289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èche : bas 40">
            <a:extLst>
              <a:ext uri="{FF2B5EF4-FFF2-40B4-BE49-F238E27FC236}">
                <a16:creationId xmlns:a16="http://schemas.microsoft.com/office/drawing/2014/main" id="{BACA7056-0440-F914-C5A8-D1A799B4E545}"/>
              </a:ext>
            </a:extLst>
          </p:cNvPr>
          <p:cNvSpPr/>
          <p:nvPr/>
        </p:nvSpPr>
        <p:spPr>
          <a:xfrm>
            <a:off x="8947772" y="4852119"/>
            <a:ext cx="276225" cy="289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89A5117-20FA-7A6F-EF29-C52D63DE60CA}"/>
              </a:ext>
            </a:extLst>
          </p:cNvPr>
          <p:cNvSpPr/>
          <p:nvPr/>
        </p:nvSpPr>
        <p:spPr>
          <a:xfrm>
            <a:off x="8594442" y="5972394"/>
            <a:ext cx="2266950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3A36FB5-6C83-884B-28D2-31217F73F9BB}"/>
              </a:ext>
            </a:extLst>
          </p:cNvPr>
          <p:cNvSpPr txBox="1"/>
          <p:nvPr/>
        </p:nvSpPr>
        <p:spPr>
          <a:xfrm>
            <a:off x="8688164" y="5975512"/>
            <a:ext cx="207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Accept OR Reject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5F5F947-B5C1-418C-0A7A-744604A1BFD2}"/>
              </a:ext>
            </a:extLst>
          </p:cNvPr>
          <p:cNvSpPr txBox="1"/>
          <p:nvPr/>
        </p:nvSpPr>
        <p:spPr>
          <a:xfrm>
            <a:off x="10251259" y="3618710"/>
            <a:ext cx="80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⊕</a:t>
            </a:r>
            <a:endParaRPr lang="en-US" b="1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9AE0941-B370-EBD5-CCBE-5FFA7A2D3599}"/>
              </a:ext>
            </a:extLst>
          </p:cNvPr>
          <p:cNvSpPr txBox="1"/>
          <p:nvPr/>
        </p:nvSpPr>
        <p:spPr>
          <a:xfrm>
            <a:off x="10249793" y="4709251"/>
            <a:ext cx="80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US" b="1" dirty="0"/>
          </a:p>
        </p:txBody>
      </p:sp>
      <p:sp>
        <p:nvSpPr>
          <p:cNvPr id="50" name="PB">
            <a:extLst>
              <a:ext uri="{FF2B5EF4-FFF2-40B4-BE49-F238E27FC236}">
                <a16:creationId xmlns:a16="http://schemas.microsoft.com/office/drawing/2014/main" id="{3A0C003A-1D7F-3290-05ED-C5A0FD60CCCD}"/>
              </a:ext>
            </a:extLst>
          </p:cNvPr>
          <p:cNvSpPr/>
          <p:nvPr/>
        </p:nvSpPr>
        <p:spPr>
          <a:xfrm>
            <a:off x="0" y="6705600"/>
            <a:ext cx="3251200" cy="152400"/>
          </a:xfrm>
          <a:prstGeom prst="rect">
            <a:avLst/>
          </a:prstGeom>
          <a:solidFill>
            <a:srgbClr val="3C3C6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30718"/>
      </p:ext>
    </p:extLst>
  </p:cSld>
  <p:clrMapOvr>
    <a:masterClrMapping/>
  </p:clrMapOvr>
  <p:transition spd="slow" advTm="14268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AE199D-E0E0-B82C-DB37-582CE4C7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915EB9-2868-2EDE-EFF1-85E45378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Journées C2 2023 - benjamin.malthiery@univ-grenoble-alpes.fr / benjamin.malthiery@3d-oxides.com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EB8432-4AD4-A260-C854-78173B184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AD6EF9A-1C2F-7B7A-A80F-EE9589711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SRAM PUF &amp; Cryptographic key generation</a:t>
            </a:r>
          </a:p>
          <a:p>
            <a:pPr lvl="1"/>
            <a:r>
              <a:rPr lang="en-US" dirty="0"/>
              <a:t>Authors: Guajardo et al. (2007) [3]</a:t>
            </a:r>
          </a:p>
          <a:p>
            <a:pPr lvl="1"/>
            <a:r>
              <a:rPr lang="en-US" dirty="0"/>
              <a:t>Challenge: Position of the SRAM element</a:t>
            </a:r>
          </a:p>
          <a:p>
            <a:pPr lvl="1"/>
            <a:r>
              <a:rPr lang="en-US" dirty="0"/>
              <a:t>Response: Power up state</a:t>
            </a:r>
          </a:p>
          <a:p>
            <a:endParaRPr lang="en-US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511F83-AA6F-BB31-AE72-C6C80771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Use-cases and examples (2/2)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C97567-4C0C-828B-DDAF-84B0B0CE528A}"/>
              </a:ext>
            </a:extLst>
          </p:cNvPr>
          <p:cNvSpPr txBox="1"/>
          <p:nvPr/>
        </p:nvSpPr>
        <p:spPr>
          <a:xfrm>
            <a:off x="438150" y="5969341"/>
            <a:ext cx="687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Power-up behavior of an SRAM cell [4][5]</a:t>
            </a:r>
          </a:p>
        </p:txBody>
      </p:sp>
      <p:pic>
        <p:nvPicPr>
          <p:cNvPr id="17" name="Image 16" descr="Une image contenant carré, mots croisés, Rectangle, texte&#10;&#10;Description générée automatiquement">
            <a:extLst>
              <a:ext uri="{FF2B5EF4-FFF2-40B4-BE49-F238E27FC236}">
                <a16:creationId xmlns:a16="http://schemas.microsoft.com/office/drawing/2014/main" id="{5EAB8147-293B-DD62-F4C5-010200868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21" y="3367701"/>
            <a:ext cx="1508695" cy="1514475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C2A5406-DEAD-CA3E-B0DC-6137718A7D60}"/>
              </a:ext>
            </a:extLst>
          </p:cNvPr>
          <p:cNvSpPr/>
          <p:nvPr/>
        </p:nvSpPr>
        <p:spPr>
          <a:xfrm>
            <a:off x="1726551" y="4077313"/>
            <a:ext cx="2559700" cy="1685119"/>
          </a:xfrm>
          <a:prstGeom prst="roundRect">
            <a:avLst>
              <a:gd name="adj" fmla="val 7206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èche : virage 18">
            <a:extLst>
              <a:ext uri="{FF2B5EF4-FFF2-40B4-BE49-F238E27FC236}">
                <a16:creationId xmlns:a16="http://schemas.microsoft.com/office/drawing/2014/main" id="{DB774876-E5EA-645E-263E-24DDCE335533}"/>
              </a:ext>
            </a:extLst>
          </p:cNvPr>
          <p:cNvSpPr/>
          <p:nvPr/>
        </p:nvSpPr>
        <p:spPr>
          <a:xfrm>
            <a:off x="2432151" y="3481865"/>
            <a:ext cx="2429970" cy="52677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075F60B-EC27-36EF-CB15-1EE5D2E6B46E}"/>
              </a:ext>
            </a:extLst>
          </p:cNvPr>
          <p:cNvSpPr txBox="1"/>
          <p:nvPr/>
        </p:nvSpPr>
        <p:spPr>
          <a:xfrm>
            <a:off x="2915273" y="3207486"/>
            <a:ext cx="159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Response</a:t>
            </a:r>
            <a:endParaRPr lang="en-US" dirty="0"/>
          </a:p>
        </p:txBody>
      </p:sp>
      <p:sp>
        <p:nvSpPr>
          <p:cNvPr id="21" name="Flèche : virage 20">
            <a:extLst>
              <a:ext uri="{FF2B5EF4-FFF2-40B4-BE49-F238E27FC236}">
                <a16:creationId xmlns:a16="http://schemas.microsoft.com/office/drawing/2014/main" id="{A1E4F926-A5AA-512A-5EDE-ADF7A88B7FD0}"/>
              </a:ext>
            </a:extLst>
          </p:cNvPr>
          <p:cNvSpPr/>
          <p:nvPr/>
        </p:nvSpPr>
        <p:spPr>
          <a:xfrm rot="10800000">
            <a:off x="4379710" y="4882175"/>
            <a:ext cx="1768685" cy="52677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81492A9-98C9-5FFA-821E-1B59F2A5F8E7}"/>
              </a:ext>
            </a:extLst>
          </p:cNvPr>
          <p:cNvSpPr txBox="1"/>
          <p:nvPr/>
        </p:nvSpPr>
        <p:spPr>
          <a:xfrm>
            <a:off x="4574267" y="5312008"/>
            <a:ext cx="145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Challenge</a:t>
            </a:r>
            <a:endParaRPr lang="en-US" dirty="0"/>
          </a:p>
        </p:txBody>
      </p:sp>
      <p:sp>
        <p:nvSpPr>
          <p:cNvPr id="23" name="Rectangle : avec coins arrondis en haut 22">
            <a:extLst>
              <a:ext uri="{FF2B5EF4-FFF2-40B4-BE49-F238E27FC236}">
                <a16:creationId xmlns:a16="http://schemas.microsoft.com/office/drawing/2014/main" id="{59295F57-E561-C34C-0A07-1243732D5826}"/>
              </a:ext>
            </a:extLst>
          </p:cNvPr>
          <p:cNvSpPr/>
          <p:nvPr/>
        </p:nvSpPr>
        <p:spPr>
          <a:xfrm>
            <a:off x="3078749" y="3215958"/>
            <a:ext cx="1243809" cy="369332"/>
          </a:xfrm>
          <a:prstGeom prst="round2Same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 : avec coins arrondis en haut 23">
            <a:extLst>
              <a:ext uri="{FF2B5EF4-FFF2-40B4-BE49-F238E27FC236}">
                <a16:creationId xmlns:a16="http://schemas.microsoft.com/office/drawing/2014/main" id="{BB7572C3-843F-33C1-2DB5-E9A415DBDE97}"/>
              </a:ext>
            </a:extLst>
          </p:cNvPr>
          <p:cNvSpPr/>
          <p:nvPr/>
        </p:nvSpPr>
        <p:spPr>
          <a:xfrm rot="10800000">
            <a:off x="4679798" y="5311002"/>
            <a:ext cx="1243809" cy="369332"/>
          </a:xfrm>
          <a:prstGeom prst="round2Same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82EA8B4-6E8E-B07F-DB38-1A265515EF72}"/>
              </a:ext>
            </a:extLst>
          </p:cNvPr>
          <p:cNvSpPr/>
          <p:nvPr/>
        </p:nvSpPr>
        <p:spPr>
          <a:xfrm>
            <a:off x="8127758" y="1331257"/>
            <a:ext cx="3200319" cy="4845706"/>
          </a:xfrm>
          <a:prstGeom prst="roundRect">
            <a:avLst>
              <a:gd name="adj" fmla="val 7206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7722052-7FED-D779-ED97-348FEEE7DE27}"/>
              </a:ext>
            </a:extLst>
          </p:cNvPr>
          <p:cNvSpPr txBox="1"/>
          <p:nvPr/>
        </p:nvSpPr>
        <p:spPr>
          <a:xfrm>
            <a:off x="8164207" y="1893062"/>
            <a:ext cx="184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Read power up state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CEC70AD-85C2-AE1E-4AAF-EA152F703885}"/>
              </a:ext>
            </a:extLst>
          </p:cNvPr>
          <p:cNvSpPr txBox="1"/>
          <p:nvPr/>
        </p:nvSpPr>
        <p:spPr>
          <a:xfrm>
            <a:off x="8112040" y="4117410"/>
            <a:ext cx="194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Generate private seed &amp; helper data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6BA2433-AC87-3B97-0492-14EC5A9C3A4B}"/>
              </a:ext>
            </a:extLst>
          </p:cNvPr>
          <p:cNvSpPr txBox="1"/>
          <p:nvPr/>
        </p:nvSpPr>
        <p:spPr>
          <a:xfrm>
            <a:off x="8164207" y="5229585"/>
            <a:ext cx="184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Derive public-private key pair</a:t>
            </a:r>
          </a:p>
        </p:txBody>
      </p:sp>
      <p:sp>
        <p:nvSpPr>
          <p:cNvPr id="29" name="Espace réservé du contenu 4">
            <a:extLst>
              <a:ext uri="{FF2B5EF4-FFF2-40B4-BE49-F238E27FC236}">
                <a16:creationId xmlns:a16="http://schemas.microsoft.com/office/drawing/2014/main" id="{F1CE5BB9-0F15-87FC-C842-A89412CB04C4}"/>
              </a:ext>
            </a:extLst>
          </p:cNvPr>
          <p:cNvSpPr txBox="1">
            <a:spLocks/>
          </p:cNvSpPr>
          <p:nvPr/>
        </p:nvSpPr>
        <p:spPr>
          <a:xfrm>
            <a:off x="8127758" y="1328081"/>
            <a:ext cx="1422000" cy="5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Process</a:t>
            </a:r>
          </a:p>
        </p:txBody>
      </p:sp>
      <p:sp>
        <p:nvSpPr>
          <p:cNvPr id="30" name="Rectangle : avec coins arrondis en diagonale 29">
            <a:extLst>
              <a:ext uri="{FF2B5EF4-FFF2-40B4-BE49-F238E27FC236}">
                <a16:creationId xmlns:a16="http://schemas.microsoft.com/office/drawing/2014/main" id="{65A24C21-6F98-A8F3-BF3B-AF123855E2F2}"/>
              </a:ext>
            </a:extLst>
          </p:cNvPr>
          <p:cNvSpPr/>
          <p:nvPr/>
        </p:nvSpPr>
        <p:spPr>
          <a:xfrm>
            <a:off x="8127758" y="1331787"/>
            <a:ext cx="1422000" cy="511094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334D839-11A4-C0EB-D652-7E029606456F}"/>
              </a:ext>
            </a:extLst>
          </p:cNvPr>
          <p:cNvSpPr txBox="1"/>
          <p:nvPr/>
        </p:nvSpPr>
        <p:spPr>
          <a:xfrm>
            <a:off x="8164207" y="3005236"/>
            <a:ext cx="184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Neglect unstable values</a:t>
            </a:r>
          </a:p>
        </p:txBody>
      </p:sp>
      <p:sp>
        <p:nvSpPr>
          <p:cNvPr id="36" name="Flèche : bas 35">
            <a:extLst>
              <a:ext uri="{FF2B5EF4-FFF2-40B4-BE49-F238E27FC236}">
                <a16:creationId xmlns:a16="http://schemas.microsoft.com/office/drawing/2014/main" id="{AD07AB1F-9B01-7EB6-6BDB-28EFA937A637}"/>
              </a:ext>
            </a:extLst>
          </p:cNvPr>
          <p:cNvSpPr/>
          <p:nvPr/>
        </p:nvSpPr>
        <p:spPr>
          <a:xfrm>
            <a:off x="8947773" y="2627771"/>
            <a:ext cx="276225" cy="289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èche : bas 36">
            <a:extLst>
              <a:ext uri="{FF2B5EF4-FFF2-40B4-BE49-F238E27FC236}">
                <a16:creationId xmlns:a16="http://schemas.microsoft.com/office/drawing/2014/main" id="{7E439EDA-1CEB-E418-E32B-7320E7FF9A1E}"/>
              </a:ext>
            </a:extLst>
          </p:cNvPr>
          <p:cNvSpPr/>
          <p:nvPr/>
        </p:nvSpPr>
        <p:spPr>
          <a:xfrm>
            <a:off x="8947773" y="3739945"/>
            <a:ext cx="276225" cy="289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9FEB176C-C976-0F88-A4F6-0D008B0DBE4A}"/>
              </a:ext>
            </a:extLst>
          </p:cNvPr>
          <p:cNvSpPr/>
          <p:nvPr/>
        </p:nvSpPr>
        <p:spPr>
          <a:xfrm>
            <a:off x="8947773" y="4852119"/>
            <a:ext cx="276225" cy="2890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Image 42" descr="Une image contenant carré, mots croisés, Rectangle, texte&#10;&#10;Description générée automatiquement">
            <a:extLst>
              <a:ext uri="{FF2B5EF4-FFF2-40B4-BE49-F238E27FC236}">
                <a16:creationId xmlns:a16="http://schemas.microsoft.com/office/drawing/2014/main" id="{5EEBF57E-1BF5-FB77-0380-3F23A210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023" y="1764969"/>
            <a:ext cx="970476" cy="974194"/>
          </a:xfrm>
          <a:prstGeom prst="rect">
            <a:avLst/>
          </a:prstGeom>
        </p:spPr>
      </p:pic>
      <p:pic>
        <p:nvPicPr>
          <p:cNvPr id="45" name="Image 44" descr="Une image contenant carré, Rectangle, motif, texte&#10;&#10;Description générée automatiquement">
            <a:extLst>
              <a:ext uri="{FF2B5EF4-FFF2-40B4-BE49-F238E27FC236}">
                <a16:creationId xmlns:a16="http://schemas.microsoft.com/office/drawing/2014/main" id="{03E4C0F8-09BD-9754-6329-A9137FE94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61" y="2949313"/>
            <a:ext cx="972000" cy="975724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55BA1771-A028-D766-C802-375CE4D1D4B9}"/>
              </a:ext>
            </a:extLst>
          </p:cNvPr>
          <p:cNvSpPr txBox="1"/>
          <p:nvPr/>
        </p:nvSpPr>
        <p:spPr>
          <a:xfrm>
            <a:off x="10027591" y="4135187"/>
            <a:ext cx="124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1111001110010000…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28452CF-C4FF-88FE-B907-DDB0A3BC9ACE}"/>
              </a:ext>
            </a:extLst>
          </p:cNvPr>
          <p:cNvGrpSpPr/>
          <p:nvPr/>
        </p:nvGrpSpPr>
        <p:grpSpPr>
          <a:xfrm>
            <a:off x="10111897" y="4991667"/>
            <a:ext cx="1072728" cy="1008001"/>
            <a:chOff x="9723889" y="4794969"/>
            <a:chExt cx="1072728" cy="1008001"/>
          </a:xfrm>
        </p:grpSpPr>
        <p:pic>
          <p:nvPicPr>
            <p:cNvPr id="48" name="Image 47" descr="Une image contenant objets en métal, symbole&#10;&#10;Description générée automatiquement">
              <a:extLst>
                <a:ext uri="{FF2B5EF4-FFF2-40B4-BE49-F238E27FC236}">
                  <a16:creationId xmlns:a16="http://schemas.microsoft.com/office/drawing/2014/main" id="{2AE3EAC4-B576-2C67-461C-B8B4D59DC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225759" y="4794969"/>
              <a:ext cx="570858" cy="1008000"/>
            </a:xfrm>
            <a:prstGeom prst="rect">
              <a:avLst/>
            </a:prstGeom>
          </p:spPr>
        </p:pic>
        <p:pic>
          <p:nvPicPr>
            <p:cNvPr id="50" name="Image 49" descr="Une image contenant symbole, créativité, conception&#10;&#10;Description générée automatiquement">
              <a:extLst>
                <a:ext uri="{FF2B5EF4-FFF2-40B4-BE49-F238E27FC236}">
                  <a16:creationId xmlns:a16="http://schemas.microsoft.com/office/drawing/2014/main" id="{3F283D4A-891F-1CFB-51FF-21F7F1412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889" y="4794970"/>
              <a:ext cx="570857" cy="1008000"/>
            </a:xfrm>
            <a:prstGeom prst="rect">
              <a:avLst/>
            </a:prstGeom>
          </p:spPr>
        </p:pic>
      </p:grpSp>
      <p:sp>
        <p:nvSpPr>
          <p:cNvPr id="55" name="PB">
            <a:extLst>
              <a:ext uri="{FF2B5EF4-FFF2-40B4-BE49-F238E27FC236}">
                <a16:creationId xmlns:a16="http://schemas.microsoft.com/office/drawing/2014/main" id="{2921EE27-F91B-DCE9-66C9-CF2F74B32A54}"/>
              </a:ext>
            </a:extLst>
          </p:cNvPr>
          <p:cNvSpPr/>
          <p:nvPr/>
        </p:nvSpPr>
        <p:spPr>
          <a:xfrm>
            <a:off x="0" y="6705600"/>
            <a:ext cx="4064000" cy="152400"/>
          </a:xfrm>
          <a:prstGeom prst="rect">
            <a:avLst/>
          </a:prstGeom>
          <a:solidFill>
            <a:srgbClr val="3C3C6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A24A281-F04C-A266-FA54-740D405803AB}"/>
              </a:ext>
            </a:extLst>
          </p:cNvPr>
          <p:cNvCxnSpPr>
            <a:cxnSpLocks/>
          </p:cNvCxnSpPr>
          <p:nvPr/>
        </p:nvCxnSpPr>
        <p:spPr>
          <a:xfrm flipV="1">
            <a:off x="2425801" y="5441950"/>
            <a:ext cx="1533424" cy="21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19B8D8E-4AF7-E78B-3820-6F948B29979E}"/>
              </a:ext>
            </a:extLst>
          </p:cNvPr>
          <p:cNvCxnSpPr>
            <a:cxnSpLocks/>
          </p:cNvCxnSpPr>
          <p:nvPr/>
        </p:nvCxnSpPr>
        <p:spPr>
          <a:xfrm flipV="1">
            <a:off x="2425801" y="4400550"/>
            <a:ext cx="6350" cy="10435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67A90338-C36B-1E29-4496-F79A9602D21F}"/>
              </a:ext>
            </a:extLst>
          </p:cNvPr>
          <p:cNvSpPr/>
          <p:nvPr/>
        </p:nvSpPr>
        <p:spPr>
          <a:xfrm>
            <a:off x="2425700" y="4981575"/>
            <a:ext cx="1412875" cy="460375"/>
          </a:xfrm>
          <a:custGeom>
            <a:avLst/>
            <a:gdLst>
              <a:gd name="connsiteX0" fmla="*/ 0 w 1412875"/>
              <a:gd name="connsiteY0" fmla="*/ 460375 h 460375"/>
              <a:gd name="connsiteX1" fmla="*/ 647700 w 1412875"/>
              <a:gd name="connsiteY1" fmla="*/ 60325 h 460375"/>
              <a:gd name="connsiteX2" fmla="*/ 774700 w 1412875"/>
              <a:gd name="connsiteY2" fmla="*/ 0 h 460375"/>
              <a:gd name="connsiteX3" fmla="*/ 841375 w 1412875"/>
              <a:gd name="connsiteY3" fmla="*/ 0 h 460375"/>
              <a:gd name="connsiteX4" fmla="*/ 949325 w 1412875"/>
              <a:gd name="connsiteY4" fmla="*/ 41275 h 460375"/>
              <a:gd name="connsiteX5" fmla="*/ 1162050 w 1412875"/>
              <a:gd name="connsiteY5" fmla="*/ 190500 h 460375"/>
              <a:gd name="connsiteX6" fmla="*/ 1412875 w 1412875"/>
              <a:gd name="connsiteY6" fmla="*/ 415925 h 4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2875" h="460375">
                <a:moveTo>
                  <a:pt x="0" y="460375"/>
                </a:moveTo>
                <a:lnTo>
                  <a:pt x="647700" y="60325"/>
                </a:lnTo>
                <a:lnTo>
                  <a:pt x="774700" y="0"/>
                </a:lnTo>
                <a:lnTo>
                  <a:pt x="841375" y="0"/>
                </a:lnTo>
                <a:lnTo>
                  <a:pt x="949325" y="41275"/>
                </a:lnTo>
                <a:lnTo>
                  <a:pt x="1162050" y="190500"/>
                </a:lnTo>
                <a:lnTo>
                  <a:pt x="1412875" y="415925"/>
                </a:lnTo>
              </a:path>
            </a:pathLst>
          </a:custGeom>
          <a:noFill/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AE79D99-5795-47E6-212B-22B3DDBB0736}"/>
              </a:ext>
            </a:extLst>
          </p:cNvPr>
          <p:cNvSpPr txBox="1"/>
          <p:nvPr/>
        </p:nvSpPr>
        <p:spPr>
          <a:xfrm>
            <a:off x="1913215" y="5418930"/>
            <a:ext cx="1024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Power-up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005D565-8B37-DDD4-B73D-7373B5AD380A}"/>
              </a:ext>
            </a:extLst>
          </p:cNvPr>
          <p:cNvSpPr txBox="1"/>
          <p:nvPr/>
        </p:nvSpPr>
        <p:spPr>
          <a:xfrm>
            <a:off x="3219449" y="5422105"/>
            <a:ext cx="1063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Stable A=0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9327F4C-FCEC-72EF-33FB-B2C6A61842AB}"/>
              </a:ext>
            </a:extLst>
          </p:cNvPr>
          <p:cNvSpPr txBox="1"/>
          <p:nvPr/>
        </p:nvSpPr>
        <p:spPr>
          <a:xfrm>
            <a:off x="1781197" y="4078277"/>
            <a:ext cx="1068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Stable A=1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257EA55-7909-EFB3-764B-F0F52C4972E0}"/>
              </a:ext>
            </a:extLst>
          </p:cNvPr>
          <p:cNvSpPr txBox="1"/>
          <p:nvPr/>
        </p:nvSpPr>
        <p:spPr>
          <a:xfrm>
            <a:off x="2990413" y="4474947"/>
            <a:ext cx="1126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Metastable</a:t>
            </a:r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ED559FD4-FCC6-75CE-A2AA-31C245754BF1}"/>
              </a:ext>
            </a:extLst>
          </p:cNvPr>
          <p:cNvSpPr/>
          <p:nvPr/>
        </p:nvSpPr>
        <p:spPr>
          <a:xfrm>
            <a:off x="2425700" y="4435475"/>
            <a:ext cx="654050" cy="1009650"/>
          </a:xfrm>
          <a:custGeom>
            <a:avLst/>
            <a:gdLst>
              <a:gd name="connsiteX0" fmla="*/ 0 w 654050"/>
              <a:gd name="connsiteY0" fmla="*/ 1009650 h 1009650"/>
              <a:gd name="connsiteX1" fmla="*/ 368300 w 654050"/>
              <a:gd name="connsiteY1" fmla="*/ 720725 h 1009650"/>
              <a:gd name="connsiteX2" fmla="*/ 625475 w 654050"/>
              <a:gd name="connsiteY2" fmla="*/ 511175 h 1009650"/>
              <a:gd name="connsiteX3" fmla="*/ 654050 w 654050"/>
              <a:gd name="connsiteY3" fmla="*/ 438150 h 1009650"/>
              <a:gd name="connsiteX4" fmla="*/ 638175 w 654050"/>
              <a:gd name="connsiteY4" fmla="*/ 377825 h 1009650"/>
              <a:gd name="connsiteX5" fmla="*/ 581025 w 654050"/>
              <a:gd name="connsiteY5" fmla="*/ 323850 h 1009650"/>
              <a:gd name="connsiteX6" fmla="*/ 523875 w 654050"/>
              <a:gd name="connsiteY6" fmla="*/ 263525 h 1009650"/>
              <a:gd name="connsiteX7" fmla="*/ 431800 w 654050"/>
              <a:gd name="connsiteY7" fmla="*/ 203200 h 1009650"/>
              <a:gd name="connsiteX8" fmla="*/ 60325 w 654050"/>
              <a:gd name="connsiteY8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050" h="1009650">
                <a:moveTo>
                  <a:pt x="0" y="1009650"/>
                </a:moveTo>
                <a:lnTo>
                  <a:pt x="368300" y="720725"/>
                </a:lnTo>
                <a:lnTo>
                  <a:pt x="625475" y="511175"/>
                </a:lnTo>
                <a:lnTo>
                  <a:pt x="654050" y="438150"/>
                </a:lnTo>
                <a:lnTo>
                  <a:pt x="638175" y="377825"/>
                </a:lnTo>
                <a:lnTo>
                  <a:pt x="581025" y="323850"/>
                </a:lnTo>
                <a:lnTo>
                  <a:pt x="523875" y="263525"/>
                </a:lnTo>
                <a:lnTo>
                  <a:pt x="431800" y="203200"/>
                </a:lnTo>
                <a:lnTo>
                  <a:pt x="60325" y="0"/>
                </a:lnTo>
              </a:path>
            </a:pathLst>
          </a:custGeom>
          <a:noFill/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09FA9D7D-C93A-BCB1-375B-3537B6312243}"/>
              </a:ext>
            </a:extLst>
          </p:cNvPr>
          <p:cNvSpPr/>
          <p:nvPr/>
        </p:nvSpPr>
        <p:spPr>
          <a:xfrm>
            <a:off x="3101652" y="4839760"/>
            <a:ext cx="114945" cy="120905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8CED1E2-327B-F632-4F1B-181C8F60164C}"/>
              </a:ext>
            </a:extLst>
          </p:cNvPr>
          <p:cNvSpPr/>
          <p:nvPr/>
        </p:nvSpPr>
        <p:spPr>
          <a:xfrm>
            <a:off x="2371503" y="5382566"/>
            <a:ext cx="114945" cy="120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3FC0F33-8521-99ED-9C6F-7719E5D88A03}"/>
              </a:ext>
            </a:extLst>
          </p:cNvPr>
          <p:cNvSpPr/>
          <p:nvPr/>
        </p:nvSpPr>
        <p:spPr>
          <a:xfrm>
            <a:off x="2371502" y="5382566"/>
            <a:ext cx="114945" cy="120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30176"/>
      </p:ext>
    </p:extLst>
  </p:cSld>
  <p:clrMapOvr>
    <a:masterClrMapping/>
  </p:clrMapOvr>
  <p:transition spd="slow" advTm="1426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5195 -0.0706 L 0.05364 -0.08171 L 0.05156 -0.09259 L 0.0431 -0.10718 L 0.02461 -0.12778 L 1.25E-6 -0.1506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3516 -0.03981 L 0.05143 -0.05949 L 0.0612 -0.06921 L 0.06458 -0.06968 L 0.07174 -0.06713 L 0.08203 -0.0588 L 0.08919 -0.04769 L 0.10221 -0.02801 L 0.11888 0 " pathEditMode="relative" rAng="0" ptsTypes="AAAAAAAA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349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 animBg="1"/>
      <p:bldP spid="1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F1DD1B-285E-5B75-5C31-C4E3B988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850FA4-6149-7EF8-0B5A-83D97678C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A35E54-83FE-9E0D-C0CB-A2F08878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E1352D1-BF72-7633-1234-7704F1D5D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789"/>
            <a:ext cx="10725150" cy="474717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PUF advantages vs. Secure Elements: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Contained cost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Improved logistics by skipping key provisioning</a:t>
            </a:r>
          </a:p>
          <a:p>
            <a:pPr>
              <a:lnSpc>
                <a:spcPct val="120000"/>
              </a:lnSpc>
            </a:pPr>
            <a:r>
              <a:rPr lang="en-US" dirty="0"/>
              <a:t>Identified limitations: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Reader cost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Clonability (SRAM) and modelling possibility [6]</a:t>
            </a:r>
          </a:p>
          <a:p>
            <a:pPr>
              <a:lnSpc>
                <a:spcPct val="120000"/>
              </a:lnSpc>
            </a:pPr>
            <a:r>
              <a:rPr lang="en-US" dirty="0"/>
              <a:t>Project objective: Develop a new PUF design based on oxides thin films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Increase capacity of diversification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Miniaturized and integrated reader</a:t>
            </a:r>
          </a:p>
          <a:p>
            <a:pPr lvl="1"/>
            <a:endParaRPr lang="en-US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12855C6-CA9E-8455-440A-DC5EE7BEF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Thesis work – Objectives</a:t>
            </a:r>
          </a:p>
        </p:txBody>
      </p:sp>
      <p:pic>
        <p:nvPicPr>
          <p:cNvPr id="12" name="Image 11" descr="Une image contenant cercle&#10;&#10;Description générée automatiquement">
            <a:extLst>
              <a:ext uri="{FF2B5EF4-FFF2-40B4-BE49-F238E27FC236}">
                <a16:creationId xmlns:a16="http://schemas.microsoft.com/office/drawing/2014/main" id="{C6B90FD1-6E41-CFD7-2A17-5D8CA24B9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429789"/>
            <a:ext cx="1685925" cy="1704975"/>
          </a:xfrm>
          <a:prstGeom prst="rect">
            <a:avLst/>
          </a:prstGeom>
        </p:spPr>
      </p:pic>
      <p:sp>
        <p:nvSpPr>
          <p:cNvPr id="15" name="PB">
            <a:extLst>
              <a:ext uri="{FF2B5EF4-FFF2-40B4-BE49-F238E27FC236}">
                <a16:creationId xmlns:a16="http://schemas.microsoft.com/office/drawing/2014/main" id="{EEB19E21-688A-9DE1-7906-2DF830E5E549}"/>
              </a:ext>
            </a:extLst>
          </p:cNvPr>
          <p:cNvSpPr/>
          <p:nvPr/>
        </p:nvSpPr>
        <p:spPr>
          <a:xfrm>
            <a:off x="0" y="6705600"/>
            <a:ext cx="4876800" cy="152400"/>
          </a:xfrm>
          <a:prstGeom prst="rect">
            <a:avLst/>
          </a:prstGeom>
          <a:solidFill>
            <a:srgbClr val="3C3C6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36820"/>
      </p:ext>
    </p:extLst>
  </p:cSld>
  <p:clrMapOvr>
    <a:masterClrMapping/>
  </p:clrMapOvr>
  <p:transition spd="slow" advTm="14268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E6A538-3F1C-DD35-4423-DB6830FC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311C62-FE00-76AA-A8C8-838EEA0A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Journées C2 2023 - benjamin.malthiery@univ-grenoble-alpes.fr / benjamin.malthiery@3d-oxides.com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6E9BEA-CF5A-D945-04D1-773AB27F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941B068-C1D2-DD13-73C6-0969462E9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Multifunctional oxides thin films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Multi-values basis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Multi-properties challenges</a:t>
            </a:r>
          </a:p>
          <a:p>
            <a:pPr>
              <a:lnSpc>
                <a:spcPct val="120000"/>
              </a:lnSpc>
            </a:pPr>
            <a:r>
              <a:rPr lang="en-US" dirty="0"/>
              <a:t>Theoretical challenge space: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L: Number of distinguishable values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Z: Number of stimuli/properties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N: Number of points</a:t>
            </a:r>
          </a:p>
          <a:p>
            <a:r>
              <a:rPr lang="en-US" dirty="0"/>
              <a:t>Property: optical transmittance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6BE2AFC-B6EA-221E-EB13-34CECFFD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306B1E-83D4-9007-09DF-101650491892}"/>
              </a:ext>
            </a:extLst>
          </p:cNvPr>
          <p:cNvSpPr txBox="1"/>
          <p:nvPr/>
        </p:nvSpPr>
        <p:spPr>
          <a:xfrm>
            <a:off x="6494647" y="5685152"/>
            <a:ext cx="56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Oxides thin films reflectivity at different wavelengths (L&amp;Z)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1482DCD3-36CA-2684-51FE-021D08102598}"/>
                  </a:ext>
                </a:extLst>
              </p:cNvPr>
              <p:cNvSpPr txBox="1"/>
              <p:nvPr/>
            </p:nvSpPr>
            <p:spPr>
              <a:xfrm>
                <a:off x="5316307" y="3179895"/>
                <a:ext cx="790729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p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p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1482DCD3-36CA-2684-51FE-021D08102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307" y="3179895"/>
                <a:ext cx="790729" cy="4385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PB">
            <a:extLst>
              <a:ext uri="{FF2B5EF4-FFF2-40B4-BE49-F238E27FC236}">
                <a16:creationId xmlns:a16="http://schemas.microsoft.com/office/drawing/2014/main" id="{332DD3A4-A64B-56A4-AA5B-B96C3B051261}"/>
              </a:ext>
            </a:extLst>
          </p:cNvPr>
          <p:cNvSpPr/>
          <p:nvPr/>
        </p:nvSpPr>
        <p:spPr>
          <a:xfrm>
            <a:off x="0" y="6705600"/>
            <a:ext cx="5689600" cy="152400"/>
          </a:xfrm>
          <a:prstGeom prst="rect">
            <a:avLst/>
          </a:prstGeom>
          <a:solidFill>
            <a:srgbClr val="3C3C6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F7DC7834-6D30-EEF5-4E18-9A09ED8CCB99}"/>
              </a:ext>
            </a:extLst>
          </p:cNvPr>
          <p:cNvGrpSpPr/>
          <p:nvPr/>
        </p:nvGrpSpPr>
        <p:grpSpPr>
          <a:xfrm>
            <a:off x="6247838" y="1694372"/>
            <a:ext cx="5957900" cy="2414576"/>
            <a:chOff x="6120838" y="1694372"/>
            <a:chExt cx="5957900" cy="2414576"/>
          </a:xfrm>
        </p:grpSpPr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DC001133-5463-C48B-DEE7-C1AC5A6B18A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20838" y="1694372"/>
              <a:ext cx="5957900" cy="2414576"/>
              <a:chOff x="-123" y="1958"/>
              <a:chExt cx="5120" cy="2075"/>
            </a:xfrm>
          </p:grpSpPr>
          <p:sp>
            <p:nvSpPr>
              <p:cNvPr id="34" name="Text Box 33">
                <a:extLst>
                  <a:ext uri="{FF2B5EF4-FFF2-40B4-BE49-F238E27FC236}">
                    <a16:creationId xmlns:a16="http://schemas.microsoft.com/office/drawing/2014/main" id="{33604B7B-EAC9-1EA7-6B3E-09928EB86D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" y="3716"/>
                <a:ext cx="4752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GB" altLang="fr-FR" sz="1800" i="1" dirty="0">
                    <a:solidFill>
                      <a:schemeClr val="tx1"/>
                    </a:solidFill>
                    <a:latin typeface="+mn-lt"/>
                  </a:rPr>
                  <a:t>Thin film dots’ thickness AFM measurement (N)</a:t>
                </a:r>
                <a:endParaRPr lang="en-GB" altLang="fr-FR" sz="2000" i="1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0" name="Text Box 45">
                <a:extLst>
                  <a:ext uri="{FF2B5EF4-FFF2-40B4-BE49-F238E27FC236}">
                    <a16:creationId xmlns:a16="http://schemas.microsoft.com/office/drawing/2014/main" id="{A32204C5-B51D-D5D0-BA49-F56BC8621B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4" y="2188"/>
                <a:ext cx="72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 Narrow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1 µm</a:t>
                </a:r>
              </a:p>
            </p:txBody>
          </p:sp>
          <p:grpSp>
            <p:nvGrpSpPr>
              <p:cNvPr id="17" name="Group 47">
                <a:extLst>
                  <a:ext uri="{FF2B5EF4-FFF2-40B4-BE49-F238E27FC236}">
                    <a16:creationId xmlns:a16="http://schemas.microsoft.com/office/drawing/2014/main" id="{7793D314-BE02-17C6-CF18-187D3311E9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3" y="1958"/>
                <a:ext cx="2589" cy="1732"/>
                <a:chOff x="-211" y="2024"/>
                <a:chExt cx="2208" cy="1604"/>
              </a:xfrm>
            </p:grpSpPr>
            <p:pic>
              <p:nvPicPr>
                <p:cNvPr id="26" name="Picture 48">
                  <a:extLst>
                    <a:ext uri="{FF2B5EF4-FFF2-40B4-BE49-F238E27FC236}">
                      <a16:creationId xmlns:a16="http://schemas.microsoft.com/office/drawing/2014/main" id="{15B8FB8B-6EAF-840C-A258-2308D69DB1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1" y="2024"/>
                  <a:ext cx="2208" cy="16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4" descr="Tri_5000.tif">
                  <a:extLst>
                    <a:ext uri="{FF2B5EF4-FFF2-40B4-BE49-F238E27FC236}">
                      <a16:creationId xmlns:a16="http://schemas.microsoft.com/office/drawing/2014/main" id="{C5946E8D-D986-1AD6-F730-B6F1AC9286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601" t="22438" r="13141" b="34250"/>
                <a:stretch>
                  <a:fillRect/>
                </a:stretch>
              </p:blipFill>
              <p:spPr bwMode="auto">
                <a:xfrm>
                  <a:off x="960" y="2279"/>
                  <a:ext cx="242" cy="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8" name="Group 29">
                <a:extLst>
                  <a:ext uri="{FF2B5EF4-FFF2-40B4-BE49-F238E27FC236}">
                    <a16:creationId xmlns:a16="http://schemas.microsoft.com/office/drawing/2014/main" id="{2A957A0A-9A44-518F-3562-E6BDC49DB5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82" y="2312"/>
                <a:ext cx="2515" cy="961"/>
                <a:chOff x="2482" y="2312"/>
                <a:chExt cx="2515" cy="961"/>
              </a:xfrm>
            </p:grpSpPr>
            <p:sp>
              <p:nvSpPr>
                <p:cNvPr id="19" name="TextBox 7">
                  <a:extLst>
                    <a:ext uri="{FF2B5EF4-FFF2-40B4-BE49-F238E27FC236}">
                      <a16:creationId xmlns:a16="http://schemas.microsoft.com/office/drawing/2014/main" id="{7F70A8B5-C3A7-799F-7F1D-B9195795B3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62" y="2312"/>
                  <a:ext cx="53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fr-FR" sz="16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142</a:t>
                  </a:r>
                </a:p>
              </p:txBody>
            </p:sp>
            <p:pic>
              <p:nvPicPr>
                <p:cNvPr id="20" name="Picture 3" descr="C:\Documents and Settings\savu\My Documents\Collaborations\TiO2 through stencil\1st Substrate - Custom stencil 1\AFM\80nm TiO2 04.09.2012\TiO2_61_1um_all.bmp">
                  <a:extLst>
                    <a:ext uri="{FF2B5EF4-FFF2-40B4-BE49-F238E27FC236}">
                      <a16:creationId xmlns:a16="http://schemas.microsoft.com/office/drawing/2014/main" id="{F0B6484D-EB1F-267D-C535-25D365337C07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 rotWithShape="1">
                <a:blip r:embed="rId1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482" t="4904" r="1315" b="5263"/>
                <a:stretch/>
              </p:blipFill>
              <p:spPr bwMode="auto">
                <a:xfrm>
                  <a:off x="4468" y="2376"/>
                  <a:ext cx="70" cy="89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TextBox 7">
                  <a:extLst>
                    <a:ext uri="{FF2B5EF4-FFF2-40B4-BE49-F238E27FC236}">
                      <a16:creationId xmlns:a16="http://schemas.microsoft.com/office/drawing/2014/main" id="{EC01A235-B60C-AB67-D48F-5EF3D2EB9C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62" y="2958"/>
                  <a:ext cx="47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eaLnBrk="1" hangingPunct="1"/>
                  <a:r>
                    <a:rPr lang="en-US" altLang="fr-FR" sz="16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0 </a:t>
                  </a:r>
                </a:p>
              </p:txBody>
            </p:sp>
            <p:pic>
              <p:nvPicPr>
                <p:cNvPr id="22" name="Picture 15" descr="TiO2_11_15.bmp">
                  <a:extLst>
                    <a:ext uri="{FF2B5EF4-FFF2-40B4-BE49-F238E27FC236}">
                      <a16:creationId xmlns:a16="http://schemas.microsoft.com/office/drawing/2014/main" id="{8A5834B8-40A5-0534-4189-5D8DF9DA44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rcRect t="25798" b="25983"/>
                <a:stretch>
                  <a:fillRect/>
                </a:stretch>
              </p:blipFill>
              <p:spPr bwMode="auto">
                <a:xfrm>
                  <a:off x="2482" y="2376"/>
                  <a:ext cx="1964" cy="89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</p:pic>
            <p:sp>
              <p:nvSpPr>
                <p:cNvPr id="23" name="AutoShape 22">
                  <a:extLst>
                    <a:ext uri="{FF2B5EF4-FFF2-40B4-BE49-F238E27FC236}">
                      <a16:creationId xmlns:a16="http://schemas.microsoft.com/office/drawing/2014/main" id="{067AB9ED-12B6-0140-0972-13DF917EB0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4" y="2737"/>
                  <a:ext cx="459" cy="396"/>
                </a:xfrm>
                <a:prstGeom prst="triangle">
                  <a:avLst>
                    <a:gd name="adj" fmla="val 50000"/>
                  </a:avLst>
                </a:prstGeom>
                <a:noFill/>
                <a:ln w="38100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BA9D1B1-C4E2-923C-A2F6-D8EF65C618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1" y="2455"/>
                  <a:ext cx="379" cy="46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rgbClr val="FF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 sz="18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Text Box 24">
                  <a:extLst>
                    <a:ext uri="{FF2B5EF4-FFF2-40B4-BE49-F238E27FC236}">
                      <a16:creationId xmlns:a16="http://schemas.microsoft.com/office/drawing/2014/main" id="{F9DC005E-D9CA-F6BF-0309-C518BE5BAF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68" y="2328"/>
                  <a:ext cx="60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fr-FR" altLang="fr-FR" sz="1600" dirty="0">
                      <a:solidFill>
                        <a:srgbClr val="FF9933"/>
                      </a:solidFill>
                      <a:latin typeface="Arial" panose="020B0604020202020204" pitchFamily="34" charset="0"/>
                    </a:rPr>
                    <a:t>5 </a:t>
                  </a:r>
                  <a:r>
                    <a:rPr lang="fr-FR" altLang="fr-FR" sz="1600" dirty="0">
                      <a:solidFill>
                        <a:srgbClr val="FF9933"/>
                      </a:solidFill>
                      <a:latin typeface="Symbol" panose="05050102010706020507" pitchFamily="18" charset="2"/>
                    </a:rPr>
                    <a:t>m</a:t>
                  </a:r>
                  <a:r>
                    <a:rPr lang="fr-FR" altLang="fr-FR" sz="1600" dirty="0">
                      <a:solidFill>
                        <a:srgbClr val="FF9933"/>
                      </a:solidFill>
                      <a:latin typeface="Arial" panose="020B0604020202020204" pitchFamily="34" charset="0"/>
                    </a:rPr>
                    <a:t>m</a:t>
                  </a:r>
                </a:p>
              </p:txBody>
            </p:sp>
          </p:grp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A843A9A-80AF-4FED-A810-BD6867DC5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649559" y="1766226"/>
              <a:ext cx="15093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Thickness (nm)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A0398204-F549-364E-658D-7BEF0A5C9F73}"/>
              </a:ext>
            </a:extLst>
          </p:cNvPr>
          <p:cNvGrpSpPr/>
          <p:nvPr/>
        </p:nvGrpSpPr>
        <p:grpSpPr>
          <a:xfrm>
            <a:off x="6100390" y="4182198"/>
            <a:ext cx="5940497" cy="1583002"/>
            <a:chOff x="6105960" y="4025946"/>
            <a:chExt cx="5940497" cy="1583002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70D4D106-6C4A-0C68-0A82-244290C72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920"/>
            <a:stretch/>
          </p:blipFill>
          <p:spPr>
            <a:xfrm>
              <a:off x="6905333" y="4149603"/>
              <a:ext cx="5141124" cy="136551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7A8B1B-BE4A-857E-E067-1020198D75F8}"/>
                </a:ext>
              </a:extLst>
            </p:cNvPr>
            <p:cNvSpPr/>
            <p:nvPr/>
          </p:nvSpPr>
          <p:spPr>
            <a:xfrm flipV="1">
              <a:off x="6655015" y="4206680"/>
              <a:ext cx="116302" cy="1221532"/>
            </a:xfrm>
            <a:prstGeom prst="rect">
              <a:avLst/>
            </a:prstGeom>
            <a:gradFill>
              <a:gsLst>
                <a:gs pos="0">
                  <a:srgbClr val="7030A0"/>
                </a:gs>
                <a:gs pos="52000">
                  <a:srgbClr val="92D050"/>
                </a:gs>
                <a:gs pos="17000">
                  <a:schemeClr val="accent1"/>
                </a:gs>
                <a:gs pos="68000">
                  <a:srgbClr val="FFFF00"/>
                </a:gs>
                <a:gs pos="85000">
                  <a:srgbClr val="FFC000"/>
                </a:gs>
                <a:gs pos="35000">
                  <a:srgbClr val="00B050"/>
                </a:gs>
                <a:gs pos="100000">
                  <a:srgbClr val="FF0000"/>
                </a:gs>
              </a:gsLst>
              <a:lin ang="5400000" scaled="1"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5159FF30-6A77-0E25-852B-B25DB517D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 flipH="1">
              <a:off x="5606847" y="4525059"/>
              <a:ext cx="158300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Optical thickness </a:t>
              </a:r>
            </a:p>
            <a:p>
              <a:pPr algn="ctr" eaLnBrk="1" hangingPunct="1"/>
              <a:r>
                <a:rPr lang="en-US" altLang="fr-FR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(A. U.)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700760"/>
      </p:ext>
    </p:extLst>
  </p:cSld>
  <p:clrMapOvr>
    <a:masterClrMapping/>
  </p:clrMapOvr>
  <p:transition spd="slow" advTm="14268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E8B44B-81A7-548A-B6A9-6B8F5E8D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16/10/2023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31AE78-75CA-4906-8C53-1A70B23A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C2 2023 - benjamin.malthiery@univ-grenoble-alpes.fr / benjamin.malthiery@3d-oxides.com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64997A-B86A-F51A-9BA0-EC2564B0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A432-7D04-4D5E-832E-92E3C2AC8636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301C3EA-EB25-4CEF-1A14-081CD6072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Non-linearity of transmittance</a:t>
            </a:r>
            <a:br>
              <a:rPr lang="en-US" dirty="0"/>
            </a:br>
            <a:r>
              <a:rPr lang="en-US" sz="2400" dirty="0"/>
              <a:t>Thickness gradient (112 nm to 584 nm)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38AD75D-4AD8-C1D8-6DEB-418E7893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385"/>
            <a:ext cx="8153400" cy="646331"/>
          </a:xfrm>
        </p:spPr>
        <p:txBody>
          <a:bodyPr>
            <a:normAutofit/>
          </a:bodyPr>
          <a:lstStyle/>
          <a:p>
            <a:r>
              <a:rPr lang="en-US" dirty="0"/>
              <a:t>Experimental results – Macro PoC (1/2)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C84429A-932F-334A-B595-28A0C8B287BE}"/>
              </a:ext>
            </a:extLst>
          </p:cNvPr>
          <p:cNvGrpSpPr/>
          <p:nvPr/>
        </p:nvGrpSpPr>
        <p:grpSpPr>
          <a:xfrm>
            <a:off x="6124821" y="1234253"/>
            <a:ext cx="5760720" cy="3241040"/>
            <a:chOff x="0" y="0"/>
            <a:chExt cx="5760720" cy="3241040"/>
          </a:xfrm>
        </p:grpSpPr>
        <p:pic>
          <p:nvPicPr>
            <p:cNvPr id="11" name="Image 10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8742DC7C-BCD1-C203-E75F-0B1952970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720" cy="3241040"/>
            </a:xfrm>
            <a:prstGeom prst="roundRect">
              <a:avLst>
                <a:gd name="adj" fmla="val 7850"/>
              </a:avLst>
            </a:prstGeom>
            <a:noFill/>
            <a:ln>
              <a:noFill/>
            </a:ln>
          </p:spPr>
        </p:pic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9BE9E096-4ACD-22D8-EDB3-3B5F45070188}"/>
                </a:ext>
              </a:extLst>
            </p:cNvPr>
            <p:cNvGrpSpPr/>
            <p:nvPr/>
          </p:nvGrpSpPr>
          <p:grpSpPr>
            <a:xfrm>
              <a:off x="304531" y="2319959"/>
              <a:ext cx="1880394" cy="833051"/>
              <a:chOff x="121651" y="1564585"/>
              <a:chExt cx="1880394" cy="833051"/>
            </a:xfrm>
          </p:grpSpPr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7F7BC2FD-600C-9079-F6FB-129E090C5250}"/>
                  </a:ext>
                </a:extLst>
              </p:cNvPr>
              <p:cNvCxnSpPr/>
              <p:nvPr/>
            </p:nvCxnSpPr>
            <p:spPr>
              <a:xfrm flipV="1">
                <a:off x="321200" y="1564585"/>
                <a:ext cx="1680845" cy="117945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Zone de texte 344">
                <a:extLst>
                  <a:ext uri="{FF2B5EF4-FFF2-40B4-BE49-F238E27FC236}">
                    <a16:creationId xmlns:a16="http://schemas.microsoft.com/office/drawing/2014/main" id="{075118DC-7AF1-20BD-45E8-93B71A9411CF}"/>
                  </a:ext>
                </a:extLst>
              </p:cNvPr>
              <p:cNvSpPr txBox="1"/>
              <p:nvPr/>
            </p:nvSpPr>
            <p:spPr>
              <a:xfrm>
                <a:off x="121651" y="1819302"/>
                <a:ext cx="1494321" cy="578334"/>
              </a:xfrm>
              <a:prstGeom prst="round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Movement of the plate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CF416E4-FF02-1861-6EBA-EE9C8286A5F9}"/>
              </a:ext>
            </a:extLst>
          </p:cNvPr>
          <p:cNvGrpSpPr/>
          <p:nvPr/>
        </p:nvGrpSpPr>
        <p:grpSpPr>
          <a:xfrm>
            <a:off x="6303439" y="1373234"/>
            <a:ext cx="1584000" cy="1584000"/>
            <a:chOff x="2332383" y="3051648"/>
            <a:chExt cx="1584000" cy="1584000"/>
          </a:xfrm>
        </p:grpSpPr>
        <p:sp>
          <p:nvSpPr>
            <p:cNvPr id="20" name="Bulle narrative : ronde 19">
              <a:extLst>
                <a:ext uri="{FF2B5EF4-FFF2-40B4-BE49-F238E27FC236}">
                  <a16:creationId xmlns:a16="http://schemas.microsoft.com/office/drawing/2014/main" id="{ED098689-14A7-93D3-9CA0-2988785DB5C2}"/>
                </a:ext>
              </a:extLst>
            </p:cNvPr>
            <p:cNvSpPr/>
            <p:nvPr/>
          </p:nvSpPr>
          <p:spPr>
            <a:xfrm>
              <a:off x="2332383" y="3051648"/>
              <a:ext cx="1584000" cy="1584000"/>
            </a:xfrm>
            <a:prstGeom prst="wedgeEllipseCallout">
              <a:avLst>
                <a:gd name="adj1" fmla="val 70225"/>
                <a:gd name="adj2" fmla="val 36672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Image 18" descr="Une image contenant équipement électronique&#10;&#10;Description générée automatiquement">
              <a:extLst>
                <a:ext uri="{FF2B5EF4-FFF2-40B4-BE49-F238E27FC236}">
                  <a16:creationId xmlns:a16="http://schemas.microsoft.com/office/drawing/2014/main" id="{945CD9BA-8137-914C-FFC2-D0791B90E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54" t="4245" r="27777" b="28388"/>
            <a:stretch/>
          </p:blipFill>
          <p:spPr bwMode="auto">
            <a:xfrm>
              <a:off x="2368383" y="3087648"/>
              <a:ext cx="1512000" cy="1512000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4" name="Espace réservé du contenu 4">
            <a:extLst>
              <a:ext uri="{FF2B5EF4-FFF2-40B4-BE49-F238E27FC236}">
                <a16:creationId xmlns:a16="http://schemas.microsoft.com/office/drawing/2014/main" id="{E16EFFA0-95BA-F30A-122C-3D826AC41666}"/>
              </a:ext>
            </a:extLst>
          </p:cNvPr>
          <p:cNvSpPr txBox="1">
            <a:spLocks/>
          </p:cNvSpPr>
          <p:nvPr/>
        </p:nvSpPr>
        <p:spPr>
          <a:xfrm>
            <a:off x="6124820" y="4674133"/>
            <a:ext cx="6067180" cy="1523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Oscillations between 76% and 97%</a:t>
            </a:r>
          </a:p>
          <a:p>
            <a:r>
              <a:rPr lang="en-GB" dirty="0"/>
              <a:t>Interference effects decreases with increasing thickness (diffusion losses)</a:t>
            </a:r>
          </a:p>
        </p:txBody>
      </p:sp>
      <p:sp>
        <p:nvSpPr>
          <p:cNvPr id="26" name="PB">
            <a:extLst>
              <a:ext uri="{FF2B5EF4-FFF2-40B4-BE49-F238E27FC236}">
                <a16:creationId xmlns:a16="http://schemas.microsoft.com/office/drawing/2014/main" id="{127006C7-2C7E-AEE4-A37A-A18680346D06}"/>
              </a:ext>
            </a:extLst>
          </p:cNvPr>
          <p:cNvSpPr/>
          <p:nvPr/>
        </p:nvSpPr>
        <p:spPr>
          <a:xfrm>
            <a:off x="0" y="6705600"/>
            <a:ext cx="6502400" cy="152400"/>
          </a:xfrm>
          <a:prstGeom prst="rect">
            <a:avLst/>
          </a:prstGeom>
          <a:solidFill>
            <a:srgbClr val="3C3C6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F47BD93-D4C8-CD67-ECA9-4B714B5BD33F}"/>
              </a:ext>
            </a:extLst>
          </p:cNvPr>
          <p:cNvGrpSpPr/>
          <p:nvPr/>
        </p:nvGrpSpPr>
        <p:grpSpPr>
          <a:xfrm>
            <a:off x="632947" y="2587986"/>
            <a:ext cx="5358571" cy="3737018"/>
            <a:chOff x="632947" y="2587986"/>
            <a:chExt cx="5358571" cy="3737018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01AC02E9-6023-0BDD-8393-6A7B7A97D50E}"/>
                </a:ext>
              </a:extLst>
            </p:cNvPr>
            <p:cNvGrpSpPr/>
            <p:nvPr/>
          </p:nvGrpSpPr>
          <p:grpSpPr>
            <a:xfrm>
              <a:off x="925778" y="2587986"/>
              <a:ext cx="5065740" cy="3737018"/>
              <a:chOff x="925778" y="2587986"/>
              <a:chExt cx="5065740" cy="3737018"/>
            </a:xfrm>
          </p:grpSpPr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347D4D2F-AAB4-13C1-4841-5668A0796D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0" b="9437"/>
              <a:stretch/>
            </p:blipFill>
            <p:spPr bwMode="auto">
              <a:xfrm>
                <a:off x="1143000" y="2587986"/>
                <a:ext cx="4648061" cy="341276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1073D1E-DCC4-28C6-5F0D-F9C7E33796A2}"/>
                  </a:ext>
                </a:extLst>
              </p:cNvPr>
              <p:cNvSpPr txBox="1"/>
              <p:nvPr/>
            </p:nvSpPr>
            <p:spPr>
              <a:xfrm>
                <a:off x="3901475" y="2733948"/>
                <a:ext cx="1714351" cy="3745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50 measurements</a:t>
                </a:r>
              </a:p>
            </p:txBody>
          </p:sp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487D4671-628F-0138-D268-FC73BD26CEBD}"/>
                  </a:ext>
                </a:extLst>
              </p:cNvPr>
              <p:cNvGrpSpPr/>
              <p:nvPr/>
            </p:nvGrpSpPr>
            <p:grpSpPr>
              <a:xfrm>
                <a:off x="925778" y="5986450"/>
                <a:ext cx="5065740" cy="338554"/>
                <a:chOff x="925778" y="5986450"/>
                <a:chExt cx="5065740" cy="338554"/>
              </a:xfrm>
            </p:grpSpPr>
            <p:sp>
              <p:nvSpPr>
                <p:cNvPr id="8" name="ZoneTexte 7">
                  <a:extLst>
                    <a:ext uri="{FF2B5EF4-FFF2-40B4-BE49-F238E27FC236}">
                      <a16:creationId xmlns:a16="http://schemas.microsoft.com/office/drawing/2014/main" id="{C4D40487-0329-E7FF-1B67-CBED53D11819}"/>
                    </a:ext>
                  </a:extLst>
                </p:cNvPr>
                <p:cNvSpPr txBox="1"/>
                <p:nvPr/>
              </p:nvSpPr>
              <p:spPr>
                <a:xfrm>
                  <a:off x="2569420" y="5986450"/>
                  <a:ext cx="1693275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/>
                    <a:t>Thickness (nm)</a:t>
                  </a:r>
                </a:p>
              </p:txBody>
            </p:sp>
            <p:sp>
              <p:nvSpPr>
                <p:cNvPr id="9" name="TextBox 7">
                  <a:extLst>
                    <a:ext uri="{FF2B5EF4-FFF2-40B4-BE49-F238E27FC236}">
                      <a16:creationId xmlns:a16="http://schemas.microsoft.com/office/drawing/2014/main" id="{21F21B6F-BE70-2905-EDCA-D409550E35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5276212" y="5986450"/>
                  <a:ext cx="715306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fr-FR" sz="16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600</a:t>
                  </a:r>
                </a:p>
              </p:txBody>
            </p:sp>
            <p:sp>
              <p:nvSpPr>
                <p:cNvPr id="18" name="TextBox 7">
                  <a:extLst>
                    <a:ext uri="{FF2B5EF4-FFF2-40B4-BE49-F238E27FC236}">
                      <a16:creationId xmlns:a16="http://schemas.microsoft.com/office/drawing/2014/main" id="{EAF8BEEE-BAF8-BE0A-CA2C-A2BC7EB863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925778" y="5986450"/>
                  <a:ext cx="76088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000000"/>
                      </a:solidFill>
                      <a:latin typeface="Arial Narrow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fr-FR" sz="16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100</a:t>
                  </a:r>
                </a:p>
              </p:txBody>
            </p:sp>
          </p:grp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FEC42C9-F68C-745C-CDC6-8FDFD8D66EA8}"/>
                </a:ext>
              </a:extLst>
            </p:cNvPr>
            <p:cNvSpPr txBox="1"/>
            <p:nvPr/>
          </p:nvSpPr>
          <p:spPr>
            <a:xfrm rot="16200000">
              <a:off x="-52639" y="4053976"/>
              <a:ext cx="170972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Transmittance (%)</a:t>
              </a: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B99160E3-C068-FCBF-0570-F554EDE00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32947" y="3012409"/>
              <a:ext cx="7153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95</a:t>
              </a:r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52285B9D-58B7-A2CF-DDA5-DA25CD3A1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32947" y="5095543"/>
              <a:ext cx="7608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 Narrow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80</a:t>
              </a:r>
            </a:p>
          </p:txBody>
        </p:sp>
      </p:grp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2E6D6B7A-E24F-039B-2CE2-F5294B6FDAEB}"/>
              </a:ext>
            </a:extLst>
          </p:cNvPr>
          <p:cNvSpPr/>
          <p:nvPr/>
        </p:nvSpPr>
        <p:spPr>
          <a:xfrm>
            <a:off x="8131175" y="2587625"/>
            <a:ext cx="1695450" cy="558800"/>
          </a:xfrm>
          <a:custGeom>
            <a:avLst/>
            <a:gdLst>
              <a:gd name="connsiteX0" fmla="*/ 0 w 1695450"/>
              <a:gd name="connsiteY0" fmla="*/ 558800 h 558800"/>
              <a:gd name="connsiteX1" fmla="*/ 1695450 w 1695450"/>
              <a:gd name="connsiteY1" fmla="*/ 463550 h 558800"/>
              <a:gd name="connsiteX2" fmla="*/ 1619250 w 1695450"/>
              <a:gd name="connsiteY2" fmla="*/ 250825 h 558800"/>
              <a:gd name="connsiteX3" fmla="*/ 1495425 w 1695450"/>
              <a:gd name="connsiteY3" fmla="*/ 139700 h 558800"/>
              <a:gd name="connsiteX4" fmla="*/ 1346200 w 1695450"/>
              <a:gd name="connsiteY4" fmla="*/ 53975 h 558800"/>
              <a:gd name="connsiteX5" fmla="*/ 1238250 w 1695450"/>
              <a:gd name="connsiteY5" fmla="*/ 0 h 558800"/>
              <a:gd name="connsiteX6" fmla="*/ 349250 w 1695450"/>
              <a:gd name="connsiteY6" fmla="*/ 34925 h 558800"/>
              <a:gd name="connsiteX7" fmla="*/ 266700 w 1695450"/>
              <a:gd name="connsiteY7" fmla="*/ 79375 h 558800"/>
              <a:gd name="connsiteX8" fmla="*/ 155575 w 1695450"/>
              <a:gd name="connsiteY8" fmla="*/ 174625 h 558800"/>
              <a:gd name="connsiteX9" fmla="*/ 53975 w 1695450"/>
              <a:gd name="connsiteY9" fmla="*/ 320675 h 558800"/>
              <a:gd name="connsiteX10" fmla="*/ 12700 w 1695450"/>
              <a:gd name="connsiteY10" fmla="*/ 476250 h 558800"/>
              <a:gd name="connsiteX11" fmla="*/ 0 w 1695450"/>
              <a:gd name="connsiteY11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5450" h="558800">
                <a:moveTo>
                  <a:pt x="0" y="558800"/>
                </a:moveTo>
                <a:lnTo>
                  <a:pt x="1695450" y="463550"/>
                </a:lnTo>
                <a:lnTo>
                  <a:pt x="1619250" y="250825"/>
                </a:lnTo>
                <a:lnTo>
                  <a:pt x="1495425" y="139700"/>
                </a:lnTo>
                <a:lnTo>
                  <a:pt x="1346200" y="53975"/>
                </a:lnTo>
                <a:lnTo>
                  <a:pt x="1238250" y="0"/>
                </a:lnTo>
                <a:lnTo>
                  <a:pt x="349250" y="34925"/>
                </a:lnTo>
                <a:lnTo>
                  <a:pt x="266700" y="79375"/>
                </a:lnTo>
                <a:lnTo>
                  <a:pt x="155575" y="174625"/>
                </a:lnTo>
                <a:lnTo>
                  <a:pt x="53975" y="320675"/>
                </a:lnTo>
                <a:lnTo>
                  <a:pt x="12700" y="476250"/>
                </a:lnTo>
                <a:lnTo>
                  <a:pt x="0" y="5588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 de texte 344">
            <a:extLst>
              <a:ext uri="{FF2B5EF4-FFF2-40B4-BE49-F238E27FC236}">
                <a16:creationId xmlns:a16="http://schemas.microsoft.com/office/drawing/2014/main" id="{FF7D59AA-0149-B236-9FC9-F641AD90F9CA}"/>
              </a:ext>
            </a:extLst>
          </p:cNvPr>
          <p:cNvSpPr txBox="1"/>
          <p:nvPr/>
        </p:nvSpPr>
        <p:spPr>
          <a:xfrm>
            <a:off x="9251319" y="1828800"/>
            <a:ext cx="2024761" cy="615865"/>
          </a:xfrm>
          <a:prstGeom prst="wedgeRoundRectCallout">
            <a:avLst>
              <a:gd name="adj1" fmla="val -40026"/>
              <a:gd name="adj2" fmla="val 79629"/>
              <a:gd name="adj3" fmla="val 16667"/>
            </a:avLst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 film on tran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sparent substrate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03669"/>
      </p:ext>
    </p:extLst>
  </p:cSld>
  <p:clrMapOvr>
    <a:masterClrMapping/>
  </p:clrMapOvr>
  <p:transition spd="slow" advTm="14268">
    <p:wipe/>
  </p:transition>
</p:sld>
</file>

<file path=ppt/theme/theme1.xml><?xml version="1.0" encoding="utf-8"?>
<a:theme xmlns:a="http://schemas.openxmlformats.org/drawingml/2006/main" name="Thème 3D-Ox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3D-Oxides" id="{AAFECB71-6B1A-47D6-98BB-9C3D0CC4F836}" vid="{8C2C17F5-7A29-4F12-BC15-C8D869E7140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3D-Oxides</Template>
  <TotalTime>13617</TotalTime>
  <Words>1471</Words>
  <Application>Microsoft Office PowerPoint</Application>
  <PresentationFormat>Grand écran</PresentationFormat>
  <Paragraphs>264</Paragraphs>
  <Slides>17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Symbol</vt:lpstr>
      <vt:lpstr>Thème 3D-Oxides</vt:lpstr>
      <vt:lpstr>Multidimensional Strong PUF based on multifunctional thin films</vt:lpstr>
      <vt:lpstr>Outline</vt:lpstr>
      <vt:lpstr>I. Introduction</vt:lpstr>
      <vt:lpstr>Conceptual definition</vt:lpstr>
      <vt:lpstr>Use-cases and examples 1/2</vt:lpstr>
      <vt:lpstr>Use-cases and examples (2/2)</vt:lpstr>
      <vt:lpstr>II. Thesis work – Objectives</vt:lpstr>
      <vt:lpstr>Our approach</vt:lpstr>
      <vt:lpstr>Experimental results – Macro PoC (1/2)</vt:lpstr>
      <vt:lpstr>Experimental results – Macro PoC (2/2)</vt:lpstr>
      <vt:lpstr>Experimental results – Compact PoC (1/3)</vt:lpstr>
      <vt:lpstr>Experimental results – Compact PoC (2/3)</vt:lpstr>
      <vt:lpstr>Experimental results – Compact PoC (3/3)</vt:lpstr>
      <vt:lpstr>III. Outlook</vt:lpstr>
      <vt:lpstr>Thank you for your attention</vt:lpstr>
      <vt:lpstr>References</vt:lpstr>
      <vt:lpstr>Supplementary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d’une nouvelle approche de Strong PUF basée sur une couche mince multidimensionnelle</dc:title>
  <dc:creator>Benjamin Malthiery</dc:creator>
  <cp:lastModifiedBy>Benjamin Malthiery</cp:lastModifiedBy>
  <cp:revision>118</cp:revision>
  <dcterms:created xsi:type="dcterms:W3CDTF">2023-04-11T08:24:28Z</dcterms:created>
  <dcterms:modified xsi:type="dcterms:W3CDTF">2023-10-14T20:29:21Z</dcterms:modified>
</cp:coreProperties>
</file>