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47" r:id="rId6"/>
    <p:sldId id="349" r:id="rId7"/>
    <p:sldId id="366" r:id="rId8"/>
    <p:sldId id="351" r:id="rId9"/>
    <p:sldId id="367" r:id="rId10"/>
    <p:sldId id="365" r:id="rId11"/>
    <p:sldId id="360" r:id="rId12"/>
    <p:sldId id="369" r:id="rId13"/>
    <p:sldId id="370" r:id="rId14"/>
    <p:sldId id="362" r:id="rId15"/>
    <p:sldId id="354" r:id="rId16"/>
    <p:sldId id="355" r:id="rId17"/>
    <p:sldId id="368" r:id="rId18"/>
    <p:sldId id="34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58A0"/>
    <a:srgbClr val="E50019"/>
    <a:srgbClr val="3E4A83"/>
    <a:srgbClr val="8D8D8D"/>
    <a:srgbClr val="000000"/>
    <a:srgbClr val="E60019"/>
    <a:srgbClr val="BD987A"/>
    <a:srgbClr val="993D3F"/>
    <a:srgbClr val="E18B76"/>
    <a:srgbClr val="D1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8256" autoAdjust="0"/>
  </p:normalViewPr>
  <p:slideViewPr>
    <p:cSldViewPr snapToGrid="0">
      <p:cViewPr varScale="1">
        <p:scale>
          <a:sx n="65" d="100"/>
          <a:sy n="65" d="100"/>
        </p:scale>
        <p:origin x="60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16/10/2023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78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20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93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22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Au moment du calcul du </a:t>
            </a:r>
            <a:r>
              <a:rPr lang="fr-FR" baseline="0" dirty="0" err="1" smtClean="0"/>
              <a:t>kernel</a:t>
            </a:r>
            <a:r>
              <a:rPr lang="fr-FR" baseline="0" dirty="0" smtClean="0"/>
              <a:t> de l’</a:t>
            </a:r>
            <a:r>
              <a:rPr lang="fr-FR" baseline="0" dirty="0" err="1" smtClean="0"/>
              <a:t>isogenie</a:t>
            </a:r>
            <a:r>
              <a:rPr lang="fr-FR" baseline="0" dirty="0" smtClean="0"/>
              <a:t> : multiplication scalaire avec les points public P, Q = R = </a:t>
            </a:r>
            <a:r>
              <a:rPr lang="fr-FR" baseline="0" dirty="0" err="1" smtClean="0"/>
              <a:t>skP</a:t>
            </a:r>
            <a:r>
              <a:rPr lang="fr-FR" baseline="0" dirty="0" smtClean="0"/>
              <a:t> + Q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80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26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-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CEA-Leti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34798"/>
            <a:ext cx="3563937" cy="17988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32" y="6135836"/>
            <a:ext cx="1436615" cy="5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>
            <a:no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>
            <a:no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4">
            <a:extLst>
              <a:ext uri="{FF2B5EF4-FFF2-40B4-BE49-F238E27FC236}">
                <a16:creationId xmlns:a16="http://schemas.microsoft.com/office/drawing/2014/main" id="{99E12E89-87DE-B6F7-B1A1-FBC84445BA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5305156" cy="6858000"/>
          </a:xfrm>
          <a:custGeom>
            <a:avLst/>
            <a:gdLst>
              <a:gd name="connsiteX0" fmla="*/ 4647758 w 5305156"/>
              <a:gd name="connsiteY0" fmla="*/ 6793932 h 6858000"/>
              <a:gd name="connsiteX1" fmla="*/ 4720099 w 5305156"/>
              <a:gd name="connsiteY1" fmla="*/ 6857017 h 6858000"/>
              <a:gd name="connsiteX2" fmla="*/ 4721226 w 5305156"/>
              <a:gd name="connsiteY2" fmla="*/ 6858000 h 6858000"/>
              <a:gd name="connsiteX3" fmla="*/ 4572862 w 5305156"/>
              <a:gd name="connsiteY3" fmla="*/ 6858000 h 6858000"/>
              <a:gd name="connsiteX4" fmla="*/ 4579542 w 5305156"/>
              <a:gd name="connsiteY4" fmla="*/ 6852286 h 6858000"/>
              <a:gd name="connsiteX5" fmla="*/ 4647758 w 5305156"/>
              <a:gd name="connsiteY5" fmla="*/ 6793932 h 6858000"/>
              <a:gd name="connsiteX6" fmla="*/ 4651972 w 5305156"/>
              <a:gd name="connsiteY6" fmla="*/ 6434348 h 6858000"/>
              <a:gd name="connsiteX7" fmla="*/ 4974349 w 5305156"/>
              <a:gd name="connsiteY7" fmla="*/ 6715076 h 6858000"/>
              <a:gd name="connsiteX8" fmla="*/ 4974349 w 5305156"/>
              <a:gd name="connsiteY8" fmla="*/ 6799592 h 6858000"/>
              <a:gd name="connsiteX9" fmla="*/ 4974349 w 5305156"/>
              <a:gd name="connsiteY9" fmla="*/ 6858000 h 6858000"/>
              <a:gd name="connsiteX10" fmla="*/ 4741003 w 5305156"/>
              <a:gd name="connsiteY10" fmla="*/ 6858000 h 6858000"/>
              <a:gd name="connsiteX11" fmla="*/ 4736254 w 5305156"/>
              <a:gd name="connsiteY11" fmla="*/ 6853863 h 6858000"/>
              <a:gd name="connsiteX12" fmla="*/ 4720099 w 5305156"/>
              <a:gd name="connsiteY12" fmla="*/ 6857017 h 6858000"/>
              <a:gd name="connsiteX13" fmla="*/ 4735551 w 5305156"/>
              <a:gd name="connsiteY13" fmla="*/ 6853075 h 6858000"/>
              <a:gd name="connsiteX14" fmla="*/ 4651972 w 5305156"/>
              <a:gd name="connsiteY14" fmla="*/ 6780527 h 6858000"/>
              <a:gd name="connsiteX15" fmla="*/ 4651972 w 5305156"/>
              <a:gd name="connsiteY15" fmla="*/ 6434348 h 6858000"/>
              <a:gd name="connsiteX16" fmla="*/ 4319762 w 5305156"/>
              <a:gd name="connsiteY16" fmla="*/ 5786939 h 6858000"/>
              <a:gd name="connsiteX17" fmla="*/ 4527656 w 5305156"/>
              <a:gd name="connsiteY17" fmla="*/ 5968308 h 6858000"/>
              <a:gd name="connsiteX18" fmla="*/ 4642139 w 5305156"/>
              <a:gd name="connsiteY18" fmla="*/ 6067667 h 6858000"/>
              <a:gd name="connsiteX19" fmla="*/ 4642139 w 5305156"/>
              <a:gd name="connsiteY19" fmla="*/ 6413845 h 6858000"/>
              <a:gd name="connsiteX20" fmla="*/ 4403341 w 5305156"/>
              <a:gd name="connsiteY20" fmla="*/ 6206454 h 6858000"/>
              <a:gd name="connsiteX21" fmla="*/ 4319762 w 5305156"/>
              <a:gd name="connsiteY21" fmla="*/ 6133906 h 6858000"/>
              <a:gd name="connsiteX22" fmla="*/ 4319762 w 5305156"/>
              <a:gd name="connsiteY22" fmla="*/ 5786939 h 6858000"/>
              <a:gd name="connsiteX23" fmla="*/ 3755776 w 5305156"/>
              <a:gd name="connsiteY23" fmla="*/ 5671020 h 6858000"/>
              <a:gd name="connsiteX24" fmla="*/ 3767716 w 5305156"/>
              <a:gd name="connsiteY24" fmla="*/ 5677328 h 6858000"/>
              <a:gd name="connsiteX25" fmla="*/ 3755776 w 5305156"/>
              <a:gd name="connsiteY25" fmla="*/ 5671020 h 6858000"/>
              <a:gd name="connsiteX26" fmla="*/ 3979825 w 5305156"/>
              <a:gd name="connsiteY26" fmla="*/ 5495959 h 6858000"/>
              <a:gd name="connsiteX27" fmla="*/ 4304309 w 5305156"/>
              <a:gd name="connsiteY27" fmla="*/ 5779053 h 6858000"/>
              <a:gd name="connsiteX28" fmla="*/ 3979123 w 5305156"/>
              <a:gd name="connsiteY28" fmla="*/ 6056627 h 6858000"/>
              <a:gd name="connsiteX29" fmla="*/ 3654638 w 5305156"/>
              <a:gd name="connsiteY29" fmla="*/ 5773533 h 6858000"/>
              <a:gd name="connsiteX30" fmla="*/ 3767716 w 5305156"/>
              <a:gd name="connsiteY30" fmla="*/ 5677328 h 6858000"/>
              <a:gd name="connsiteX31" fmla="*/ 3979825 w 5305156"/>
              <a:gd name="connsiteY31" fmla="*/ 5495959 h 6858000"/>
              <a:gd name="connsiteX32" fmla="*/ 4984885 w 5305156"/>
              <a:gd name="connsiteY32" fmla="*/ 4847761 h 6858000"/>
              <a:gd name="connsiteX33" fmla="*/ 5305156 w 5305156"/>
              <a:gd name="connsiteY33" fmla="*/ 5126124 h 6858000"/>
              <a:gd name="connsiteX34" fmla="*/ 4979968 w 5305156"/>
              <a:gd name="connsiteY34" fmla="*/ 5403697 h 6858000"/>
              <a:gd name="connsiteX35" fmla="*/ 4871807 w 5305156"/>
              <a:gd name="connsiteY35" fmla="*/ 5309070 h 6858000"/>
              <a:gd name="connsiteX36" fmla="*/ 4865486 w 5305156"/>
              <a:gd name="connsiteY36" fmla="*/ 5320898 h 6858000"/>
              <a:gd name="connsiteX37" fmla="*/ 4974349 w 5305156"/>
              <a:gd name="connsiteY37" fmla="*/ 5415526 h 6858000"/>
              <a:gd name="connsiteX38" fmla="*/ 4974349 w 5305156"/>
              <a:gd name="connsiteY38" fmla="*/ 5761705 h 6858000"/>
              <a:gd name="connsiteX39" fmla="*/ 4741170 w 5305156"/>
              <a:gd name="connsiteY39" fmla="*/ 5559044 h 6858000"/>
              <a:gd name="connsiteX40" fmla="*/ 4734849 w 5305156"/>
              <a:gd name="connsiteY40" fmla="*/ 5571661 h 6858000"/>
              <a:gd name="connsiteX41" fmla="*/ 4972945 w 5305156"/>
              <a:gd name="connsiteY41" fmla="*/ 5779053 h 6858000"/>
              <a:gd name="connsiteX42" fmla="*/ 4647758 w 5305156"/>
              <a:gd name="connsiteY42" fmla="*/ 6056627 h 6858000"/>
              <a:gd name="connsiteX43" fmla="*/ 4533978 w 5305156"/>
              <a:gd name="connsiteY43" fmla="*/ 5957268 h 6858000"/>
              <a:gd name="connsiteX44" fmla="*/ 4527656 w 5305156"/>
              <a:gd name="connsiteY44" fmla="*/ 5968308 h 6858000"/>
              <a:gd name="connsiteX45" fmla="*/ 4533275 w 5305156"/>
              <a:gd name="connsiteY45" fmla="*/ 5956479 h 6858000"/>
              <a:gd name="connsiteX46" fmla="*/ 4323273 w 5305156"/>
              <a:gd name="connsiteY46" fmla="*/ 5773533 h 6858000"/>
              <a:gd name="connsiteX47" fmla="*/ 4648460 w 5305156"/>
              <a:gd name="connsiteY47" fmla="*/ 5495959 h 6858000"/>
              <a:gd name="connsiteX48" fmla="*/ 4734146 w 5305156"/>
              <a:gd name="connsiteY48" fmla="*/ 5570873 h 6858000"/>
              <a:gd name="connsiteX49" fmla="*/ 4741170 w 5305156"/>
              <a:gd name="connsiteY49" fmla="*/ 5558256 h 6858000"/>
              <a:gd name="connsiteX50" fmla="*/ 4651972 w 5305156"/>
              <a:gd name="connsiteY50" fmla="*/ 5480976 h 6858000"/>
              <a:gd name="connsiteX51" fmla="*/ 4651972 w 5305156"/>
              <a:gd name="connsiteY51" fmla="*/ 5134798 h 6858000"/>
              <a:gd name="connsiteX52" fmla="*/ 4865486 w 5305156"/>
              <a:gd name="connsiteY52" fmla="*/ 5320110 h 6858000"/>
              <a:gd name="connsiteX53" fmla="*/ 4871104 w 5305156"/>
              <a:gd name="connsiteY53" fmla="*/ 5309070 h 6858000"/>
              <a:gd name="connsiteX54" fmla="*/ 4659698 w 5305156"/>
              <a:gd name="connsiteY54" fmla="*/ 5125335 h 6858000"/>
              <a:gd name="connsiteX55" fmla="*/ 4984885 w 5305156"/>
              <a:gd name="connsiteY55" fmla="*/ 4847761 h 6858000"/>
              <a:gd name="connsiteX56" fmla="*/ 4319762 w 5305156"/>
              <a:gd name="connsiteY56" fmla="*/ 4487388 h 6858000"/>
              <a:gd name="connsiteX57" fmla="*/ 4541703 w 5305156"/>
              <a:gd name="connsiteY57" fmla="*/ 4680586 h 6858000"/>
              <a:gd name="connsiteX58" fmla="*/ 4548726 w 5305156"/>
              <a:gd name="connsiteY58" fmla="*/ 4670335 h 6858000"/>
              <a:gd name="connsiteX59" fmla="*/ 4542406 w 5305156"/>
              <a:gd name="connsiteY59" fmla="*/ 4680586 h 6858000"/>
              <a:gd name="connsiteX60" fmla="*/ 4642139 w 5305156"/>
              <a:gd name="connsiteY60" fmla="*/ 4768116 h 6858000"/>
              <a:gd name="connsiteX61" fmla="*/ 4642139 w 5305156"/>
              <a:gd name="connsiteY61" fmla="*/ 5114295 h 6858000"/>
              <a:gd name="connsiteX62" fmla="*/ 4399127 w 5305156"/>
              <a:gd name="connsiteY62" fmla="*/ 4902960 h 6858000"/>
              <a:gd name="connsiteX63" fmla="*/ 4392103 w 5305156"/>
              <a:gd name="connsiteY63" fmla="*/ 4913212 h 6858000"/>
              <a:gd name="connsiteX64" fmla="*/ 4398424 w 5305156"/>
              <a:gd name="connsiteY64" fmla="*/ 4902172 h 6858000"/>
              <a:gd name="connsiteX65" fmla="*/ 4319762 w 5305156"/>
              <a:gd name="connsiteY65" fmla="*/ 4833567 h 6858000"/>
              <a:gd name="connsiteX66" fmla="*/ 4319762 w 5305156"/>
              <a:gd name="connsiteY66" fmla="*/ 4487388 h 6858000"/>
              <a:gd name="connsiteX67" fmla="*/ 4648460 w 5305156"/>
              <a:gd name="connsiteY67" fmla="*/ 4196409 h 6858000"/>
              <a:gd name="connsiteX68" fmla="*/ 4972945 w 5305156"/>
              <a:gd name="connsiteY68" fmla="*/ 4478714 h 6858000"/>
              <a:gd name="connsiteX69" fmla="*/ 4647758 w 5305156"/>
              <a:gd name="connsiteY69" fmla="*/ 4756288 h 6858000"/>
              <a:gd name="connsiteX70" fmla="*/ 4548726 w 5305156"/>
              <a:gd name="connsiteY70" fmla="*/ 4670335 h 6858000"/>
              <a:gd name="connsiteX71" fmla="*/ 4323273 w 5305156"/>
              <a:gd name="connsiteY71" fmla="*/ 4473983 h 6858000"/>
              <a:gd name="connsiteX72" fmla="*/ 4648460 w 5305156"/>
              <a:gd name="connsiteY72" fmla="*/ 4196409 h 6858000"/>
              <a:gd name="connsiteX73" fmla="*/ 4312036 w 5305156"/>
              <a:gd name="connsiteY73" fmla="*/ 3544268 h 6858000"/>
              <a:gd name="connsiteX74" fmla="*/ 4636520 w 5305156"/>
              <a:gd name="connsiteY74" fmla="*/ 3826573 h 6858000"/>
              <a:gd name="connsiteX75" fmla="*/ 4311333 w 5305156"/>
              <a:gd name="connsiteY75" fmla="*/ 4104935 h 6858000"/>
              <a:gd name="connsiteX76" fmla="*/ 3986848 w 5305156"/>
              <a:gd name="connsiteY76" fmla="*/ 3821842 h 6858000"/>
              <a:gd name="connsiteX77" fmla="*/ 4302905 w 5305156"/>
              <a:gd name="connsiteY77" fmla="*/ 3552154 h 6858000"/>
              <a:gd name="connsiteX78" fmla="*/ 4312036 w 5305156"/>
              <a:gd name="connsiteY78" fmla="*/ 3544268 h 6858000"/>
              <a:gd name="connsiteX79" fmla="*/ 3986848 w 5305156"/>
              <a:gd name="connsiteY79" fmla="*/ 2538851 h 6858000"/>
              <a:gd name="connsiteX80" fmla="*/ 4194744 w 5305156"/>
              <a:gd name="connsiteY80" fmla="*/ 2719432 h 6858000"/>
              <a:gd name="connsiteX81" fmla="*/ 4201064 w 5305156"/>
              <a:gd name="connsiteY81" fmla="*/ 2708392 h 6858000"/>
              <a:gd name="connsiteX82" fmla="*/ 4195446 w 5305156"/>
              <a:gd name="connsiteY82" fmla="*/ 2720221 h 6858000"/>
              <a:gd name="connsiteX83" fmla="*/ 4309226 w 5305156"/>
              <a:gd name="connsiteY83" fmla="*/ 2819579 h 6858000"/>
              <a:gd name="connsiteX84" fmla="*/ 4309226 w 5305156"/>
              <a:gd name="connsiteY84" fmla="*/ 3165758 h 6858000"/>
              <a:gd name="connsiteX85" fmla="*/ 4071131 w 5305156"/>
              <a:gd name="connsiteY85" fmla="*/ 2958366 h 6858000"/>
              <a:gd name="connsiteX86" fmla="*/ 4064809 w 5305156"/>
              <a:gd name="connsiteY86" fmla="*/ 2969406 h 6858000"/>
              <a:gd name="connsiteX87" fmla="*/ 4070428 w 5305156"/>
              <a:gd name="connsiteY87" fmla="*/ 2957578 h 6858000"/>
              <a:gd name="connsiteX88" fmla="*/ 3986848 w 5305156"/>
              <a:gd name="connsiteY88" fmla="*/ 2885030 h 6858000"/>
              <a:gd name="connsiteX89" fmla="*/ 3986848 w 5305156"/>
              <a:gd name="connsiteY89" fmla="*/ 2538851 h 6858000"/>
              <a:gd name="connsiteX90" fmla="*/ 4652674 w 5305156"/>
              <a:gd name="connsiteY90" fmla="*/ 1598885 h 6858000"/>
              <a:gd name="connsiteX91" fmla="*/ 4972945 w 5305156"/>
              <a:gd name="connsiteY91" fmla="*/ 1878036 h 6858000"/>
              <a:gd name="connsiteX92" fmla="*/ 4647758 w 5305156"/>
              <a:gd name="connsiteY92" fmla="*/ 2155610 h 6858000"/>
              <a:gd name="connsiteX93" fmla="*/ 4538894 w 5305156"/>
              <a:gd name="connsiteY93" fmla="*/ 2060983 h 6858000"/>
              <a:gd name="connsiteX94" fmla="*/ 4533275 w 5305156"/>
              <a:gd name="connsiteY94" fmla="*/ 2072022 h 6858000"/>
              <a:gd name="connsiteX95" fmla="*/ 4642139 w 5305156"/>
              <a:gd name="connsiteY95" fmla="*/ 2166650 h 6858000"/>
              <a:gd name="connsiteX96" fmla="*/ 4642139 w 5305156"/>
              <a:gd name="connsiteY96" fmla="*/ 2513617 h 6858000"/>
              <a:gd name="connsiteX97" fmla="*/ 4408960 w 5305156"/>
              <a:gd name="connsiteY97" fmla="*/ 2310168 h 6858000"/>
              <a:gd name="connsiteX98" fmla="*/ 4402639 w 5305156"/>
              <a:gd name="connsiteY98" fmla="*/ 2322785 h 6858000"/>
              <a:gd name="connsiteX99" fmla="*/ 4640032 w 5305156"/>
              <a:gd name="connsiteY99" fmla="*/ 2530177 h 6858000"/>
              <a:gd name="connsiteX100" fmla="*/ 4314845 w 5305156"/>
              <a:gd name="connsiteY100" fmla="*/ 2807751 h 6858000"/>
              <a:gd name="connsiteX101" fmla="*/ 4201064 w 5305156"/>
              <a:gd name="connsiteY101" fmla="*/ 2708392 h 6858000"/>
              <a:gd name="connsiteX102" fmla="*/ 3991063 w 5305156"/>
              <a:gd name="connsiteY102" fmla="*/ 2525446 h 6858000"/>
              <a:gd name="connsiteX103" fmla="*/ 4316249 w 5305156"/>
              <a:gd name="connsiteY103" fmla="*/ 2247872 h 6858000"/>
              <a:gd name="connsiteX104" fmla="*/ 4401936 w 5305156"/>
              <a:gd name="connsiteY104" fmla="*/ 2322785 h 6858000"/>
              <a:gd name="connsiteX105" fmla="*/ 4408257 w 5305156"/>
              <a:gd name="connsiteY105" fmla="*/ 2310168 h 6858000"/>
              <a:gd name="connsiteX106" fmla="*/ 4319762 w 5305156"/>
              <a:gd name="connsiteY106" fmla="*/ 2232889 h 6858000"/>
              <a:gd name="connsiteX107" fmla="*/ 4319762 w 5305156"/>
              <a:gd name="connsiteY107" fmla="*/ 1885922 h 6858000"/>
              <a:gd name="connsiteX108" fmla="*/ 4532573 w 5305156"/>
              <a:gd name="connsiteY108" fmla="*/ 2072022 h 6858000"/>
              <a:gd name="connsiteX109" fmla="*/ 4538894 w 5305156"/>
              <a:gd name="connsiteY109" fmla="*/ 2060194 h 6858000"/>
              <a:gd name="connsiteX110" fmla="*/ 4327487 w 5305156"/>
              <a:gd name="connsiteY110" fmla="*/ 1876459 h 6858000"/>
              <a:gd name="connsiteX111" fmla="*/ 4652674 w 5305156"/>
              <a:gd name="connsiteY111" fmla="*/ 1598885 h 6858000"/>
              <a:gd name="connsiteX112" fmla="*/ 3986848 w 5305156"/>
              <a:gd name="connsiteY112" fmla="*/ 1238512 h 6858000"/>
              <a:gd name="connsiteX113" fmla="*/ 4209493 w 5305156"/>
              <a:gd name="connsiteY113" fmla="*/ 1432499 h 6858000"/>
              <a:gd name="connsiteX114" fmla="*/ 4309226 w 5305156"/>
              <a:gd name="connsiteY114" fmla="*/ 1519240 h 6858000"/>
              <a:gd name="connsiteX115" fmla="*/ 4309226 w 5305156"/>
              <a:gd name="connsiteY115" fmla="*/ 1865419 h 6858000"/>
              <a:gd name="connsiteX116" fmla="*/ 4066916 w 5305156"/>
              <a:gd name="connsiteY116" fmla="*/ 1654085 h 6858000"/>
              <a:gd name="connsiteX117" fmla="*/ 4059892 w 5305156"/>
              <a:gd name="connsiteY117" fmla="*/ 1665124 h 6858000"/>
              <a:gd name="connsiteX118" fmla="*/ 4304309 w 5305156"/>
              <a:gd name="connsiteY118" fmla="*/ 1878036 h 6858000"/>
              <a:gd name="connsiteX119" fmla="*/ 3979123 w 5305156"/>
              <a:gd name="connsiteY119" fmla="*/ 2155610 h 6858000"/>
              <a:gd name="connsiteX120" fmla="*/ 3828118 w 5305156"/>
              <a:gd name="connsiteY120" fmla="*/ 2023920 h 6858000"/>
              <a:gd name="connsiteX121" fmla="*/ 3658852 w 5305156"/>
              <a:gd name="connsiteY121" fmla="*/ 1876459 h 6858000"/>
              <a:gd name="connsiteX122" fmla="*/ 3984040 w 5305156"/>
              <a:gd name="connsiteY122" fmla="*/ 1598885 h 6858000"/>
              <a:gd name="connsiteX123" fmla="*/ 4059191 w 5305156"/>
              <a:gd name="connsiteY123" fmla="*/ 1664336 h 6858000"/>
              <a:gd name="connsiteX124" fmla="*/ 4066214 w 5305156"/>
              <a:gd name="connsiteY124" fmla="*/ 1654085 h 6858000"/>
              <a:gd name="connsiteX125" fmla="*/ 3986848 w 5305156"/>
              <a:gd name="connsiteY125" fmla="*/ 1585480 h 6858000"/>
              <a:gd name="connsiteX126" fmla="*/ 3986848 w 5305156"/>
              <a:gd name="connsiteY126" fmla="*/ 1238512 h 6858000"/>
              <a:gd name="connsiteX127" fmla="*/ 4316249 w 5305156"/>
              <a:gd name="connsiteY127" fmla="*/ 947533 h 6858000"/>
              <a:gd name="connsiteX128" fmla="*/ 4640032 w 5305156"/>
              <a:gd name="connsiteY128" fmla="*/ 1230627 h 6858000"/>
              <a:gd name="connsiteX129" fmla="*/ 4314845 w 5305156"/>
              <a:gd name="connsiteY129" fmla="*/ 1508201 h 6858000"/>
              <a:gd name="connsiteX130" fmla="*/ 4216517 w 5305156"/>
              <a:gd name="connsiteY130" fmla="*/ 1422247 h 6858000"/>
              <a:gd name="connsiteX131" fmla="*/ 4209493 w 5305156"/>
              <a:gd name="connsiteY131" fmla="*/ 1432499 h 6858000"/>
              <a:gd name="connsiteX132" fmla="*/ 4215814 w 5305156"/>
              <a:gd name="connsiteY132" fmla="*/ 1421459 h 6858000"/>
              <a:gd name="connsiteX133" fmla="*/ 3991063 w 5305156"/>
              <a:gd name="connsiteY133" fmla="*/ 1225107 h 6858000"/>
              <a:gd name="connsiteX134" fmla="*/ 4316249 w 5305156"/>
              <a:gd name="connsiteY134" fmla="*/ 947533 h 6858000"/>
              <a:gd name="connsiteX135" fmla="*/ 3979825 w 5305156"/>
              <a:gd name="connsiteY135" fmla="*/ 296181 h 6858000"/>
              <a:gd name="connsiteX136" fmla="*/ 4304309 w 5305156"/>
              <a:gd name="connsiteY136" fmla="*/ 578486 h 6858000"/>
              <a:gd name="connsiteX137" fmla="*/ 3979123 w 5305156"/>
              <a:gd name="connsiteY137" fmla="*/ 856060 h 6858000"/>
              <a:gd name="connsiteX138" fmla="*/ 3654638 w 5305156"/>
              <a:gd name="connsiteY138" fmla="*/ 573754 h 6858000"/>
              <a:gd name="connsiteX139" fmla="*/ 3970694 w 5305156"/>
              <a:gd name="connsiteY139" fmla="*/ 304066 h 6858000"/>
              <a:gd name="connsiteX140" fmla="*/ 3979825 w 5305156"/>
              <a:gd name="connsiteY140" fmla="*/ 296181 h 6858000"/>
              <a:gd name="connsiteX141" fmla="*/ 4078431 w 5305156"/>
              <a:gd name="connsiteY141" fmla="*/ 0 h 6858000"/>
              <a:gd name="connsiteX142" fmla="*/ 4556976 w 5305156"/>
              <a:gd name="connsiteY142" fmla="*/ 0 h 6858000"/>
              <a:gd name="connsiteX143" fmla="*/ 4541616 w 5305156"/>
              <a:gd name="connsiteY143" fmla="*/ 13087 h 6858000"/>
              <a:gd name="connsiteX144" fmla="*/ 4314845 w 5305156"/>
              <a:gd name="connsiteY144" fmla="*/ 206284 h 6858000"/>
              <a:gd name="connsiteX145" fmla="*/ 4145929 w 5305156"/>
              <a:gd name="connsiteY145" fmla="*/ 58896 h 6858000"/>
              <a:gd name="connsiteX146" fmla="*/ 3986848 w 5305156"/>
              <a:gd name="connsiteY146" fmla="*/ 0 h 6858000"/>
              <a:gd name="connsiteX147" fmla="*/ 4059455 w 5305156"/>
              <a:gd name="connsiteY147" fmla="*/ 0 h 6858000"/>
              <a:gd name="connsiteX148" fmla="*/ 4076924 w 5305156"/>
              <a:gd name="connsiteY148" fmla="*/ 15255 h 6858000"/>
              <a:gd name="connsiteX149" fmla="*/ 4309226 w 5305156"/>
              <a:gd name="connsiteY149" fmla="*/ 218113 h 6858000"/>
              <a:gd name="connsiteX150" fmla="*/ 4309226 w 5305156"/>
              <a:gd name="connsiteY150" fmla="*/ 564292 h 6858000"/>
              <a:gd name="connsiteX151" fmla="*/ 3986848 w 5305156"/>
              <a:gd name="connsiteY151" fmla="*/ 283564 h 6858000"/>
              <a:gd name="connsiteX152" fmla="*/ 3986848 w 5305156"/>
              <a:gd name="connsiteY152" fmla="*/ 84404 h 6858000"/>
              <a:gd name="connsiteX153" fmla="*/ 0 w 5305156"/>
              <a:gd name="connsiteY153" fmla="*/ 0 h 6858000"/>
              <a:gd name="connsiteX154" fmla="*/ 3038475 w 5305156"/>
              <a:gd name="connsiteY154" fmla="*/ 0 h 6858000"/>
              <a:gd name="connsiteX155" fmla="*/ 3975611 w 5305156"/>
              <a:gd name="connsiteY155" fmla="*/ 0 h 6858000"/>
              <a:gd name="connsiteX156" fmla="*/ 3975611 w 5305156"/>
              <a:gd name="connsiteY156" fmla="*/ 1953 h 6858000"/>
              <a:gd name="connsiteX157" fmla="*/ 3975611 w 5305156"/>
              <a:gd name="connsiteY157" fmla="*/ 283564 h 6858000"/>
              <a:gd name="connsiteX158" fmla="*/ 3961564 w 5305156"/>
              <a:gd name="connsiteY158" fmla="*/ 295392 h 6858000"/>
              <a:gd name="connsiteX159" fmla="*/ 3970694 w 5305156"/>
              <a:gd name="connsiteY159" fmla="*/ 304066 h 6858000"/>
              <a:gd name="connsiteX160" fmla="*/ 3960862 w 5305156"/>
              <a:gd name="connsiteY160" fmla="*/ 295392 h 6858000"/>
              <a:gd name="connsiteX161" fmla="*/ 3639186 w 5305156"/>
              <a:gd name="connsiteY161" fmla="*/ 570600 h 6858000"/>
              <a:gd name="connsiteX162" fmla="*/ 3639186 w 5305156"/>
              <a:gd name="connsiteY162" fmla="*/ 589526 h 6858000"/>
              <a:gd name="connsiteX163" fmla="*/ 3651126 w 5305156"/>
              <a:gd name="connsiteY163" fmla="*/ 599777 h 6858000"/>
              <a:gd name="connsiteX164" fmla="*/ 3651126 w 5305156"/>
              <a:gd name="connsiteY164" fmla="*/ 587160 h 6858000"/>
              <a:gd name="connsiteX165" fmla="*/ 3972801 w 5305156"/>
              <a:gd name="connsiteY165" fmla="*/ 867888 h 6858000"/>
              <a:gd name="connsiteX166" fmla="*/ 3972801 w 5305156"/>
              <a:gd name="connsiteY166" fmla="*/ 1214067 h 6858000"/>
              <a:gd name="connsiteX167" fmla="*/ 3651126 w 5305156"/>
              <a:gd name="connsiteY167" fmla="*/ 933339 h 6858000"/>
              <a:gd name="connsiteX168" fmla="*/ 3651126 w 5305156"/>
              <a:gd name="connsiteY168" fmla="*/ 600566 h 6858000"/>
              <a:gd name="connsiteX169" fmla="*/ 3639186 w 5305156"/>
              <a:gd name="connsiteY169" fmla="*/ 590314 h 6858000"/>
              <a:gd name="connsiteX170" fmla="*/ 3639186 w 5305156"/>
              <a:gd name="connsiteY170" fmla="*/ 938859 h 6858000"/>
              <a:gd name="connsiteX171" fmla="*/ 3306976 w 5305156"/>
              <a:gd name="connsiteY171" fmla="*/ 1221952 h 6858000"/>
              <a:gd name="connsiteX172" fmla="*/ 3306976 w 5305156"/>
              <a:gd name="connsiteY172" fmla="*/ 1591788 h 6858000"/>
              <a:gd name="connsiteX173" fmla="*/ 3624438 w 5305156"/>
              <a:gd name="connsiteY173" fmla="*/ 1867785 h 6858000"/>
              <a:gd name="connsiteX174" fmla="*/ 3624438 w 5305156"/>
              <a:gd name="connsiteY174" fmla="*/ 1851225 h 6858000"/>
              <a:gd name="connsiteX175" fmla="*/ 3318214 w 5305156"/>
              <a:gd name="connsiteY175" fmla="*/ 1585480 h 6858000"/>
              <a:gd name="connsiteX176" fmla="*/ 3318214 w 5305156"/>
              <a:gd name="connsiteY176" fmla="*/ 1238512 h 6858000"/>
              <a:gd name="connsiteX177" fmla="*/ 3624438 w 5305156"/>
              <a:gd name="connsiteY177" fmla="*/ 1505046 h 6858000"/>
              <a:gd name="connsiteX178" fmla="*/ 3624438 w 5305156"/>
              <a:gd name="connsiteY178" fmla="*/ 1488487 h 6858000"/>
              <a:gd name="connsiteX179" fmla="*/ 3322428 w 5305156"/>
              <a:gd name="connsiteY179" fmla="*/ 1225107 h 6858000"/>
              <a:gd name="connsiteX180" fmla="*/ 3647615 w 5305156"/>
              <a:gd name="connsiteY180" fmla="*/ 947533 h 6858000"/>
              <a:gd name="connsiteX181" fmla="*/ 3972100 w 5305156"/>
              <a:gd name="connsiteY181" fmla="*/ 1230627 h 6858000"/>
              <a:gd name="connsiteX182" fmla="*/ 3646912 w 5305156"/>
              <a:gd name="connsiteY182" fmla="*/ 1508201 h 6858000"/>
              <a:gd name="connsiteX183" fmla="*/ 3625139 w 5305156"/>
              <a:gd name="connsiteY183" fmla="*/ 1489275 h 6858000"/>
              <a:gd name="connsiteX184" fmla="*/ 3625139 w 5305156"/>
              <a:gd name="connsiteY184" fmla="*/ 1505835 h 6858000"/>
              <a:gd name="connsiteX185" fmla="*/ 3640591 w 5305156"/>
              <a:gd name="connsiteY185" fmla="*/ 1519240 h 6858000"/>
              <a:gd name="connsiteX186" fmla="*/ 3640591 w 5305156"/>
              <a:gd name="connsiteY186" fmla="*/ 1865419 h 6858000"/>
              <a:gd name="connsiteX187" fmla="*/ 3625139 w 5305156"/>
              <a:gd name="connsiteY187" fmla="*/ 1852014 h 6858000"/>
              <a:gd name="connsiteX188" fmla="*/ 3625139 w 5305156"/>
              <a:gd name="connsiteY188" fmla="*/ 1868573 h 6858000"/>
              <a:gd name="connsiteX189" fmla="*/ 3639186 w 5305156"/>
              <a:gd name="connsiteY189" fmla="*/ 1881190 h 6858000"/>
              <a:gd name="connsiteX190" fmla="*/ 3639186 w 5305156"/>
              <a:gd name="connsiteY190" fmla="*/ 2058617 h 6858000"/>
              <a:gd name="connsiteX191" fmla="*/ 3651126 w 5305156"/>
              <a:gd name="connsiteY191" fmla="*/ 2060194 h 6858000"/>
              <a:gd name="connsiteX192" fmla="*/ 3651126 w 5305156"/>
              <a:gd name="connsiteY192" fmla="*/ 1885922 h 6858000"/>
              <a:gd name="connsiteX193" fmla="*/ 3821095 w 5305156"/>
              <a:gd name="connsiteY193" fmla="*/ 2034172 h 6858000"/>
              <a:gd name="connsiteX194" fmla="*/ 3828118 w 5305156"/>
              <a:gd name="connsiteY194" fmla="*/ 2023920 h 6858000"/>
              <a:gd name="connsiteX195" fmla="*/ 3821095 w 5305156"/>
              <a:gd name="connsiteY195" fmla="*/ 2034960 h 6858000"/>
              <a:gd name="connsiteX196" fmla="*/ 3972801 w 5305156"/>
              <a:gd name="connsiteY196" fmla="*/ 2166650 h 6858000"/>
              <a:gd name="connsiteX197" fmla="*/ 3972801 w 5305156"/>
              <a:gd name="connsiteY197" fmla="*/ 2513617 h 6858000"/>
              <a:gd name="connsiteX198" fmla="*/ 3651126 w 5305156"/>
              <a:gd name="connsiteY198" fmla="*/ 2232889 h 6858000"/>
              <a:gd name="connsiteX199" fmla="*/ 3651126 w 5305156"/>
              <a:gd name="connsiteY199" fmla="*/ 2060983 h 6858000"/>
              <a:gd name="connsiteX200" fmla="*/ 3639186 w 5305156"/>
              <a:gd name="connsiteY200" fmla="*/ 2059405 h 6858000"/>
              <a:gd name="connsiteX201" fmla="*/ 3639186 w 5305156"/>
              <a:gd name="connsiteY201" fmla="*/ 2238409 h 6858000"/>
              <a:gd name="connsiteX202" fmla="*/ 3423566 w 5305156"/>
              <a:gd name="connsiteY202" fmla="*/ 2422144 h 6858000"/>
              <a:gd name="connsiteX203" fmla="*/ 3435506 w 5305156"/>
              <a:gd name="connsiteY203" fmla="*/ 2428452 h 6858000"/>
              <a:gd name="connsiteX204" fmla="*/ 3647615 w 5305156"/>
              <a:gd name="connsiteY204" fmla="*/ 2247872 h 6858000"/>
              <a:gd name="connsiteX205" fmla="*/ 3972100 w 5305156"/>
              <a:gd name="connsiteY205" fmla="*/ 2530177 h 6858000"/>
              <a:gd name="connsiteX206" fmla="*/ 3646912 w 5305156"/>
              <a:gd name="connsiteY206" fmla="*/ 2807751 h 6858000"/>
              <a:gd name="connsiteX207" fmla="*/ 3322428 w 5305156"/>
              <a:gd name="connsiteY207" fmla="*/ 2525446 h 6858000"/>
              <a:gd name="connsiteX208" fmla="*/ 3434803 w 5305156"/>
              <a:gd name="connsiteY208" fmla="*/ 2429241 h 6858000"/>
              <a:gd name="connsiteX209" fmla="*/ 3422863 w 5305156"/>
              <a:gd name="connsiteY209" fmla="*/ 2422933 h 6858000"/>
              <a:gd name="connsiteX210" fmla="*/ 3306976 w 5305156"/>
              <a:gd name="connsiteY210" fmla="*/ 2522291 h 6858000"/>
              <a:gd name="connsiteX211" fmla="*/ 3306976 w 5305156"/>
              <a:gd name="connsiteY211" fmla="*/ 2773054 h 6858000"/>
              <a:gd name="connsiteX212" fmla="*/ 3318214 w 5305156"/>
              <a:gd name="connsiteY212" fmla="*/ 2778574 h 6858000"/>
              <a:gd name="connsiteX213" fmla="*/ 3318214 w 5305156"/>
              <a:gd name="connsiteY213" fmla="*/ 2538851 h 6858000"/>
              <a:gd name="connsiteX214" fmla="*/ 3640591 w 5305156"/>
              <a:gd name="connsiteY214" fmla="*/ 2819579 h 6858000"/>
              <a:gd name="connsiteX215" fmla="*/ 3640591 w 5305156"/>
              <a:gd name="connsiteY215" fmla="*/ 3165758 h 6858000"/>
              <a:gd name="connsiteX216" fmla="*/ 3318214 w 5305156"/>
              <a:gd name="connsiteY216" fmla="*/ 2885030 h 6858000"/>
              <a:gd name="connsiteX217" fmla="*/ 3318214 w 5305156"/>
              <a:gd name="connsiteY217" fmla="*/ 2779363 h 6858000"/>
              <a:gd name="connsiteX218" fmla="*/ 3306976 w 5305156"/>
              <a:gd name="connsiteY218" fmla="*/ 2773843 h 6858000"/>
              <a:gd name="connsiteX219" fmla="*/ 3306976 w 5305156"/>
              <a:gd name="connsiteY219" fmla="*/ 2891339 h 6858000"/>
              <a:gd name="connsiteX220" fmla="*/ 3646210 w 5305156"/>
              <a:gd name="connsiteY220" fmla="*/ 3187049 h 6858000"/>
              <a:gd name="connsiteX221" fmla="*/ 3984040 w 5305156"/>
              <a:gd name="connsiteY221" fmla="*/ 2899224 h 6858000"/>
              <a:gd name="connsiteX222" fmla="*/ 4064809 w 5305156"/>
              <a:gd name="connsiteY222" fmla="*/ 2969406 h 6858000"/>
              <a:gd name="connsiteX223" fmla="*/ 4307822 w 5305156"/>
              <a:gd name="connsiteY223" fmla="*/ 3180741 h 6858000"/>
              <a:gd name="connsiteX224" fmla="*/ 4307822 w 5305156"/>
              <a:gd name="connsiteY224" fmla="*/ 3519034 h 6858000"/>
              <a:gd name="connsiteX225" fmla="*/ 4319762 w 5305156"/>
              <a:gd name="connsiteY225" fmla="*/ 3519034 h 6858000"/>
              <a:gd name="connsiteX226" fmla="*/ 4319762 w 5305156"/>
              <a:gd name="connsiteY226" fmla="*/ 3500109 h 6858000"/>
              <a:gd name="connsiteX227" fmla="*/ 4319762 w 5305156"/>
              <a:gd name="connsiteY227" fmla="*/ 3186261 h 6858000"/>
              <a:gd name="connsiteX228" fmla="*/ 4642139 w 5305156"/>
              <a:gd name="connsiteY228" fmla="*/ 3466989 h 6858000"/>
              <a:gd name="connsiteX229" fmla="*/ 4642139 w 5305156"/>
              <a:gd name="connsiteY229" fmla="*/ 3495377 h 6858000"/>
              <a:gd name="connsiteX230" fmla="*/ 4642139 w 5305156"/>
              <a:gd name="connsiteY230" fmla="*/ 3812379 h 6858000"/>
              <a:gd name="connsiteX231" fmla="*/ 4319762 w 5305156"/>
              <a:gd name="connsiteY231" fmla="*/ 3532439 h 6858000"/>
              <a:gd name="connsiteX232" fmla="*/ 4319762 w 5305156"/>
              <a:gd name="connsiteY232" fmla="*/ 3519822 h 6858000"/>
              <a:gd name="connsiteX233" fmla="*/ 4307822 w 5305156"/>
              <a:gd name="connsiteY233" fmla="*/ 3519822 h 6858000"/>
              <a:gd name="connsiteX234" fmla="*/ 4307822 w 5305156"/>
              <a:gd name="connsiteY234" fmla="*/ 3531651 h 6858000"/>
              <a:gd name="connsiteX235" fmla="*/ 4293775 w 5305156"/>
              <a:gd name="connsiteY235" fmla="*/ 3543479 h 6858000"/>
              <a:gd name="connsiteX236" fmla="*/ 4302905 w 5305156"/>
              <a:gd name="connsiteY236" fmla="*/ 3552154 h 6858000"/>
              <a:gd name="connsiteX237" fmla="*/ 4293072 w 5305156"/>
              <a:gd name="connsiteY237" fmla="*/ 3544268 h 6858000"/>
              <a:gd name="connsiteX238" fmla="*/ 3971397 w 5305156"/>
              <a:gd name="connsiteY238" fmla="*/ 3818688 h 6858000"/>
              <a:gd name="connsiteX239" fmla="*/ 3971397 w 5305156"/>
              <a:gd name="connsiteY239" fmla="*/ 3838402 h 6858000"/>
              <a:gd name="connsiteX240" fmla="*/ 3983337 w 5305156"/>
              <a:gd name="connsiteY240" fmla="*/ 3848653 h 6858000"/>
              <a:gd name="connsiteX241" fmla="*/ 3983337 w 5305156"/>
              <a:gd name="connsiteY241" fmla="*/ 3835248 h 6858000"/>
              <a:gd name="connsiteX242" fmla="*/ 4305715 w 5305156"/>
              <a:gd name="connsiteY242" fmla="*/ 4115975 h 6858000"/>
              <a:gd name="connsiteX243" fmla="*/ 4305715 w 5305156"/>
              <a:gd name="connsiteY243" fmla="*/ 4462154 h 6858000"/>
              <a:gd name="connsiteX244" fmla="*/ 3983337 w 5305156"/>
              <a:gd name="connsiteY244" fmla="*/ 4182215 h 6858000"/>
              <a:gd name="connsiteX245" fmla="*/ 3983337 w 5305156"/>
              <a:gd name="connsiteY245" fmla="*/ 3849441 h 6858000"/>
              <a:gd name="connsiteX246" fmla="*/ 3971397 w 5305156"/>
              <a:gd name="connsiteY246" fmla="*/ 3839190 h 6858000"/>
              <a:gd name="connsiteX247" fmla="*/ 3971397 w 5305156"/>
              <a:gd name="connsiteY247" fmla="*/ 4186946 h 6858000"/>
              <a:gd name="connsiteX248" fmla="*/ 3639186 w 5305156"/>
              <a:gd name="connsiteY248" fmla="*/ 4470828 h 6858000"/>
              <a:gd name="connsiteX249" fmla="*/ 3639186 w 5305156"/>
              <a:gd name="connsiteY249" fmla="*/ 4839875 h 6858000"/>
              <a:gd name="connsiteX250" fmla="*/ 3956647 w 5305156"/>
              <a:gd name="connsiteY250" fmla="*/ 5116661 h 6858000"/>
              <a:gd name="connsiteX251" fmla="*/ 3956647 w 5305156"/>
              <a:gd name="connsiteY251" fmla="*/ 5100101 h 6858000"/>
              <a:gd name="connsiteX252" fmla="*/ 3651126 w 5305156"/>
              <a:gd name="connsiteY252" fmla="*/ 4833567 h 6858000"/>
              <a:gd name="connsiteX253" fmla="*/ 3651126 w 5305156"/>
              <a:gd name="connsiteY253" fmla="*/ 4487388 h 6858000"/>
              <a:gd name="connsiteX254" fmla="*/ 3956647 w 5305156"/>
              <a:gd name="connsiteY254" fmla="*/ 4753134 h 6858000"/>
              <a:gd name="connsiteX255" fmla="*/ 3956647 w 5305156"/>
              <a:gd name="connsiteY255" fmla="*/ 4737362 h 6858000"/>
              <a:gd name="connsiteX256" fmla="*/ 3654638 w 5305156"/>
              <a:gd name="connsiteY256" fmla="*/ 4473983 h 6858000"/>
              <a:gd name="connsiteX257" fmla="*/ 3979825 w 5305156"/>
              <a:gd name="connsiteY257" fmla="*/ 4196409 h 6858000"/>
              <a:gd name="connsiteX258" fmla="*/ 4304309 w 5305156"/>
              <a:gd name="connsiteY258" fmla="*/ 4478714 h 6858000"/>
              <a:gd name="connsiteX259" fmla="*/ 3979123 w 5305156"/>
              <a:gd name="connsiteY259" fmla="*/ 4756288 h 6858000"/>
              <a:gd name="connsiteX260" fmla="*/ 3957350 w 5305156"/>
              <a:gd name="connsiteY260" fmla="*/ 4737362 h 6858000"/>
              <a:gd name="connsiteX261" fmla="*/ 3957350 w 5305156"/>
              <a:gd name="connsiteY261" fmla="*/ 4753922 h 6858000"/>
              <a:gd name="connsiteX262" fmla="*/ 3973504 w 5305156"/>
              <a:gd name="connsiteY262" fmla="*/ 4768116 h 6858000"/>
              <a:gd name="connsiteX263" fmla="*/ 3973504 w 5305156"/>
              <a:gd name="connsiteY263" fmla="*/ 5114295 h 6858000"/>
              <a:gd name="connsiteX264" fmla="*/ 3957350 w 5305156"/>
              <a:gd name="connsiteY264" fmla="*/ 5100101 h 6858000"/>
              <a:gd name="connsiteX265" fmla="*/ 3957350 w 5305156"/>
              <a:gd name="connsiteY265" fmla="*/ 5116661 h 6858000"/>
              <a:gd name="connsiteX266" fmla="*/ 3971397 w 5305156"/>
              <a:gd name="connsiteY266" fmla="*/ 5129278 h 6858000"/>
              <a:gd name="connsiteX267" fmla="*/ 3971397 w 5305156"/>
              <a:gd name="connsiteY267" fmla="*/ 5306704 h 6858000"/>
              <a:gd name="connsiteX268" fmla="*/ 3983337 w 5305156"/>
              <a:gd name="connsiteY268" fmla="*/ 5309070 h 6858000"/>
              <a:gd name="connsiteX269" fmla="*/ 3983337 w 5305156"/>
              <a:gd name="connsiteY269" fmla="*/ 5134798 h 6858000"/>
              <a:gd name="connsiteX270" fmla="*/ 4153305 w 5305156"/>
              <a:gd name="connsiteY270" fmla="*/ 5283047 h 6858000"/>
              <a:gd name="connsiteX271" fmla="*/ 4160329 w 5305156"/>
              <a:gd name="connsiteY271" fmla="*/ 5272008 h 6858000"/>
              <a:gd name="connsiteX272" fmla="*/ 3991063 w 5305156"/>
              <a:gd name="connsiteY272" fmla="*/ 5125335 h 6858000"/>
              <a:gd name="connsiteX273" fmla="*/ 4316249 w 5305156"/>
              <a:gd name="connsiteY273" fmla="*/ 4847761 h 6858000"/>
              <a:gd name="connsiteX274" fmla="*/ 4392103 w 5305156"/>
              <a:gd name="connsiteY274" fmla="*/ 4913212 h 6858000"/>
              <a:gd name="connsiteX275" fmla="*/ 4636520 w 5305156"/>
              <a:gd name="connsiteY275" fmla="*/ 5126124 h 6858000"/>
              <a:gd name="connsiteX276" fmla="*/ 4311333 w 5305156"/>
              <a:gd name="connsiteY276" fmla="*/ 5403697 h 6858000"/>
              <a:gd name="connsiteX277" fmla="*/ 4160329 w 5305156"/>
              <a:gd name="connsiteY277" fmla="*/ 5272796 h 6858000"/>
              <a:gd name="connsiteX278" fmla="*/ 4154007 w 5305156"/>
              <a:gd name="connsiteY278" fmla="*/ 5283047 h 6858000"/>
              <a:gd name="connsiteX279" fmla="*/ 4305715 w 5305156"/>
              <a:gd name="connsiteY279" fmla="*/ 5415526 h 6858000"/>
              <a:gd name="connsiteX280" fmla="*/ 4305715 w 5305156"/>
              <a:gd name="connsiteY280" fmla="*/ 5761705 h 6858000"/>
              <a:gd name="connsiteX281" fmla="*/ 3983337 w 5305156"/>
              <a:gd name="connsiteY281" fmla="*/ 5480976 h 6858000"/>
              <a:gd name="connsiteX282" fmla="*/ 3983337 w 5305156"/>
              <a:gd name="connsiteY282" fmla="*/ 5309858 h 6858000"/>
              <a:gd name="connsiteX283" fmla="*/ 3971397 w 5305156"/>
              <a:gd name="connsiteY283" fmla="*/ 5307493 h 6858000"/>
              <a:gd name="connsiteX284" fmla="*/ 3971397 w 5305156"/>
              <a:gd name="connsiteY284" fmla="*/ 5487285 h 6858000"/>
              <a:gd name="connsiteX285" fmla="*/ 3755776 w 5305156"/>
              <a:gd name="connsiteY285" fmla="*/ 5671020 h 6858000"/>
              <a:gd name="connsiteX286" fmla="*/ 3639186 w 5305156"/>
              <a:gd name="connsiteY286" fmla="*/ 5770379 h 6858000"/>
              <a:gd name="connsiteX287" fmla="*/ 3639186 w 5305156"/>
              <a:gd name="connsiteY287" fmla="*/ 6021141 h 6858000"/>
              <a:gd name="connsiteX288" fmla="*/ 3651126 w 5305156"/>
              <a:gd name="connsiteY288" fmla="*/ 6026661 h 6858000"/>
              <a:gd name="connsiteX289" fmla="*/ 3651126 w 5305156"/>
              <a:gd name="connsiteY289" fmla="*/ 5786939 h 6858000"/>
              <a:gd name="connsiteX290" fmla="*/ 3973504 w 5305156"/>
              <a:gd name="connsiteY290" fmla="*/ 6067667 h 6858000"/>
              <a:gd name="connsiteX291" fmla="*/ 3973504 w 5305156"/>
              <a:gd name="connsiteY291" fmla="*/ 6413845 h 6858000"/>
              <a:gd name="connsiteX292" fmla="*/ 3651126 w 5305156"/>
              <a:gd name="connsiteY292" fmla="*/ 6133906 h 6858000"/>
              <a:gd name="connsiteX293" fmla="*/ 3651126 w 5305156"/>
              <a:gd name="connsiteY293" fmla="*/ 6027450 h 6858000"/>
              <a:gd name="connsiteX294" fmla="*/ 3639186 w 5305156"/>
              <a:gd name="connsiteY294" fmla="*/ 6021930 h 6858000"/>
              <a:gd name="connsiteX295" fmla="*/ 3639186 w 5305156"/>
              <a:gd name="connsiteY295" fmla="*/ 6140214 h 6858000"/>
              <a:gd name="connsiteX296" fmla="*/ 3979123 w 5305156"/>
              <a:gd name="connsiteY296" fmla="*/ 6435925 h 6858000"/>
              <a:gd name="connsiteX297" fmla="*/ 4316249 w 5305156"/>
              <a:gd name="connsiteY297" fmla="*/ 6147311 h 6858000"/>
              <a:gd name="connsiteX298" fmla="*/ 4397020 w 5305156"/>
              <a:gd name="connsiteY298" fmla="*/ 6217493 h 6858000"/>
              <a:gd name="connsiteX299" fmla="*/ 4403341 w 5305156"/>
              <a:gd name="connsiteY299" fmla="*/ 6206454 h 6858000"/>
              <a:gd name="connsiteX300" fmla="*/ 4397722 w 5305156"/>
              <a:gd name="connsiteY300" fmla="*/ 6218282 h 6858000"/>
              <a:gd name="connsiteX301" fmla="*/ 4640032 w 5305156"/>
              <a:gd name="connsiteY301" fmla="*/ 6429617 h 6858000"/>
              <a:gd name="connsiteX302" fmla="*/ 4640032 w 5305156"/>
              <a:gd name="connsiteY302" fmla="*/ 6784470 h 6858000"/>
              <a:gd name="connsiteX303" fmla="*/ 4583142 w 5305156"/>
              <a:gd name="connsiteY303" fmla="*/ 6833040 h 6858000"/>
              <a:gd name="connsiteX304" fmla="*/ 4553907 w 5305156"/>
              <a:gd name="connsiteY304" fmla="*/ 6858000 h 6858000"/>
              <a:gd name="connsiteX305" fmla="*/ 3038475 w 5305156"/>
              <a:gd name="connsiteY305" fmla="*/ 6858000 h 6858000"/>
              <a:gd name="connsiteX306" fmla="*/ 0 w 5305156"/>
              <a:gd name="connsiteY30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</a:cxnLst>
            <a:rect l="l" t="t" r="r" b="b"/>
            <a:pathLst>
              <a:path w="5305156" h="6858000">
                <a:moveTo>
                  <a:pt x="4647758" y="6793932"/>
                </a:moveTo>
                <a:cubicBezTo>
                  <a:pt x="4647758" y="6793932"/>
                  <a:pt x="4647758" y="6793932"/>
                  <a:pt x="4720099" y="6857017"/>
                </a:cubicBezTo>
                <a:lnTo>
                  <a:pt x="4721226" y="6858000"/>
                </a:lnTo>
                <a:lnTo>
                  <a:pt x="4572862" y="6858000"/>
                </a:lnTo>
                <a:lnTo>
                  <a:pt x="4579542" y="6852286"/>
                </a:lnTo>
                <a:cubicBezTo>
                  <a:pt x="4596135" y="6838092"/>
                  <a:pt x="4618259" y="6819166"/>
                  <a:pt x="4647758" y="6793932"/>
                </a:cubicBezTo>
                <a:close/>
                <a:moveTo>
                  <a:pt x="4651972" y="6434348"/>
                </a:moveTo>
                <a:cubicBezTo>
                  <a:pt x="4651972" y="6434348"/>
                  <a:pt x="4651972" y="6434348"/>
                  <a:pt x="4974349" y="6715076"/>
                </a:cubicBezTo>
                <a:cubicBezTo>
                  <a:pt x="4974349" y="6715076"/>
                  <a:pt x="4974349" y="6715076"/>
                  <a:pt x="4974349" y="6799592"/>
                </a:cubicBezTo>
                <a:lnTo>
                  <a:pt x="4974349" y="6858000"/>
                </a:lnTo>
                <a:lnTo>
                  <a:pt x="4741003" y="6858000"/>
                </a:lnTo>
                <a:lnTo>
                  <a:pt x="4736254" y="6853863"/>
                </a:lnTo>
                <a:cubicBezTo>
                  <a:pt x="4731338" y="6854652"/>
                  <a:pt x="4725718" y="6856229"/>
                  <a:pt x="4720099" y="6857017"/>
                </a:cubicBezTo>
                <a:cubicBezTo>
                  <a:pt x="4725718" y="6855440"/>
                  <a:pt x="4730635" y="6854652"/>
                  <a:pt x="4735551" y="6853075"/>
                </a:cubicBezTo>
                <a:cubicBezTo>
                  <a:pt x="4735551" y="6853075"/>
                  <a:pt x="4735551" y="6853075"/>
                  <a:pt x="4651972" y="6780527"/>
                </a:cubicBezTo>
                <a:cubicBezTo>
                  <a:pt x="4651972" y="6780527"/>
                  <a:pt x="4651972" y="6780527"/>
                  <a:pt x="4651972" y="6434348"/>
                </a:cubicBezTo>
                <a:close/>
                <a:moveTo>
                  <a:pt x="4319762" y="5786939"/>
                </a:moveTo>
                <a:cubicBezTo>
                  <a:pt x="4319762" y="5786939"/>
                  <a:pt x="4319762" y="5786939"/>
                  <a:pt x="4527656" y="5968308"/>
                </a:cubicBezTo>
                <a:cubicBezTo>
                  <a:pt x="4527656" y="5968308"/>
                  <a:pt x="4527656" y="5968308"/>
                  <a:pt x="4642139" y="6067667"/>
                </a:cubicBezTo>
                <a:cubicBezTo>
                  <a:pt x="4642139" y="6067667"/>
                  <a:pt x="4642139" y="6067667"/>
                  <a:pt x="4642139" y="6413845"/>
                </a:cubicBezTo>
                <a:cubicBezTo>
                  <a:pt x="4642139" y="6413845"/>
                  <a:pt x="4642139" y="6413845"/>
                  <a:pt x="4403341" y="6206454"/>
                </a:cubicBezTo>
                <a:cubicBezTo>
                  <a:pt x="4403341" y="6206454"/>
                  <a:pt x="4403341" y="6206454"/>
                  <a:pt x="4319762" y="6133906"/>
                </a:cubicBezTo>
                <a:cubicBezTo>
                  <a:pt x="4319762" y="6133906"/>
                  <a:pt x="4319762" y="6133906"/>
                  <a:pt x="4319762" y="5786939"/>
                </a:cubicBezTo>
                <a:close/>
                <a:moveTo>
                  <a:pt x="3755776" y="5671020"/>
                </a:moveTo>
                <a:cubicBezTo>
                  <a:pt x="3767716" y="5677328"/>
                  <a:pt x="3767716" y="5677328"/>
                  <a:pt x="3767716" y="5677328"/>
                </a:cubicBezTo>
                <a:cubicBezTo>
                  <a:pt x="3755776" y="5671020"/>
                  <a:pt x="3755776" y="5671020"/>
                  <a:pt x="3755776" y="5671020"/>
                </a:cubicBezTo>
                <a:close/>
                <a:moveTo>
                  <a:pt x="3979825" y="5495959"/>
                </a:moveTo>
                <a:cubicBezTo>
                  <a:pt x="3979825" y="5495959"/>
                  <a:pt x="3979825" y="5495959"/>
                  <a:pt x="4304309" y="5779053"/>
                </a:cubicBezTo>
                <a:cubicBezTo>
                  <a:pt x="4304309" y="5779053"/>
                  <a:pt x="4304309" y="5779053"/>
                  <a:pt x="3979123" y="6056627"/>
                </a:cubicBezTo>
                <a:cubicBezTo>
                  <a:pt x="3979123" y="6056627"/>
                  <a:pt x="3979123" y="6056627"/>
                  <a:pt x="3654638" y="5773533"/>
                </a:cubicBezTo>
                <a:cubicBezTo>
                  <a:pt x="3654638" y="5773533"/>
                  <a:pt x="3654638" y="5773533"/>
                  <a:pt x="3767716" y="5677328"/>
                </a:cubicBezTo>
                <a:cubicBezTo>
                  <a:pt x="3767716" y="5677328"/>
                  <a:pt x="3767716" y="5677328"/>
                  <a:pt x="3979825" y="5495959"/>
                </a:cubicBezTo>
                <a:close/>
                <a:moveTo>
                  <a:pt x="4984885" y="4847761"/>
                </a:moveTo>
                <a:cubicBezTo>
                  <a:pt x="4984885" y="4847761"/>
                  <a:pt x="4984885" y="4847761"/>
                  <a:pt x="5305156" y="5126124"/>
                </a:cubicBezTo>
                <a:cubicBezTo>
                  <a:pt x="5305156" y="5126124"/>
                  <a:pt x="5305156" y="5126124"/>
                  <a:pt x="4979968" y="5403697"/>
                </a:cubicBezTo>
                <a:cubicBezTo>
                  <a:pt x="4979968" y="5403697"/>
                  <a:pt x="4979968" y="5403697"/>
                  <a:pt x="4871807" y="5309070"/>
                </a:cubicBezTo>
                <a:cubicBezTo>
                  <a:pt x="4871807" y="5309070"/>
                  <a:pt x="4871807" y="5309070"/>
                  <a:pt x="4865486" y="5320898"/>
                </a:cubicBezTo>
                <a:cubicBezTo>
                  <a:pt x="4865486" y="5320898"/>
                  <a:pt x="4865486" y="5320898"/>
                  <a:pt x="4974349" y="5415526"/>
                </a:cubicBezTo>
                <a:cubicBezTo>
                  <a:pt x="4974349" y="5415526"/>
                  <a:pt x="4974349" y="5415526"/>
                  <a:pt x="4974349" y="5761705"/>
                </a:cubicBezTo>
                <a:cubicBezTo>
                  <a:pt x="4974349" y="5761705"/>
                  <a:pt x="4974349" y="5761705"/>
                  <a:pt x="4741170" y="5559044"/>
                </a:cubicBezTo>
                <a:cubicBezTo>
                  <a:pt x="4741170" y="5559044"/>
                  <a:pt x="4741170" y="5559044"/>
                  <a:pt x="4734849" y="5571661"/>
                </a:cubicBezTo>
                <a:cubicBezTo>
                  <a:pt x="4734849" y="5571661"/>
                  <a:pt x="4734849" y="5571661"/>
                  <a:pt x="4972945" y="5779053"/>
                </a:cubicBezTo>
                <a:cubicBezTo>
                  <a:pt x="4972945" y="5779053"/>
                  <a:pt x="4972945" y="5779053"/>
                  <a:pt x="4647758" y="6056627"/>
                </a:cubicBezTo>
                <a:cubicBezTo>
                  <a:pt x="4647758" y="6056627"/>
                  <a:pt x="4647758" y="6056627"/>
                  <a:pt x="4533978" y="5957268"/>
                </a:cubicBezTo>
                <a:cubicBezTo>
                  <a:pt x="4533978" y="5957268"/>
                  <a:pt x="4533978" y="5957268"/>
                  <a:pt x="4527656" y="5968308"/>
                </a:cubicBezTo>
                <a:cubicBezTo>
                  <a:pt x="4527656" y="5968308"/>
                  <a:pt x="4527656" y="5968308"/>
                  <a:pt x="4533275" y="5956479"/>
                </a:cubicBezTo>
                <a:cubicBezTo>
                  <a:pt x="4533275" y="5956479"/>
                  <a:pt x="4533275" y="5956479"/>
                  <a:pt x="4323273" y="5773533"/>
                </a:cubicBezTo>
                <a:cubicBezTo>
                  <a:pt x="4323273" y="5773533"/>
                  <a:pt x="4323273" y="5773533"/>
                  <a:pt x="4648460" y="5495959"/>
                </a:cubicBezTo>
                <a:cubicBezTo>
                  <a:pt x="4648460" y="5495959"/>
                  <a:pt x="4648460" y="5495959"/>
                  <a:pt x="4734146" y="5570873"/>
                </a:cubicBezTo>
                <a:cubicBezTo>
                  <a:pt x="4734146" y="5570873"/>
                  <a:pt x="4734146" y="5570873"/>
                  <a:pt x="4741170" y="5558256"/>
                </a:cubicBezTo>
                <a:cubicBezTo>
                  <a:pt x="4741170" y="5558256"/>
                  <a:pt x="4741170" y="5558256"/>
                  <a:pt x="4651972" y="5480976"/>
                </a:cubicBezTo>
                <a:cubicBezTo>
                  <a:pt x="4651972" y="5480976"/>
                  <a:pt x="4651972" y="5480976"/>
                  <a:pt x="4651972" y="5134798"/>
                </a:cubicBezTo>
                <a:cubicBezTo>
                  <a:pt x="4651972" y="5134798"/>
                  <a:pt x="4651972" y="5134798"/>
                  <a:pt x="4865486" y="5320110"/>
                </a:cubicBezTo>
                <a:cubicBezTo>
                  <a:pt x="4865486" y="5320110"/>
                  <a:pt x="4865486" y="5320110"/>
                  <a:pt x="4871104" y="5309070"/>
                </a:cubicBezTo>
                <a:cubicBezTo>
                  <a:pt x="4871104" y="5309070"/>
                  <a:pt x="4871104" y="5309070"/>
                  <a:pt x="4659698" y="5125335"/>
                </a:cubicBezTo>
                <a:cubicBezTo>
                  <a:pt x="4659698" y="5125335"/>
                  <a:pt x="4659698" y="5125335"/>
                  <a:pt x="4984885" y="4847761"/>
                </a:cubicBezTo>
                <a:close/>
                <a:moveTo>
                  <a:pt x="4319762" y="4487388"/>
                </a:moveTo>
                <a:cubicBezTo>
                  <a:pt x="4319762" y="4487388"/>
                  <a:pt x="4319762" y="4487388"/>
                  <a:pt x="4541703" y="4680586"/>
                </a:cubicBezTo>
                <a:cubicBezTo>
                  <a:pt x="4541703" y="4680586"/>
                  <a:pt x="4541703" y="4680586"/>
                  <a:pt x="4548726" y="4670335"/>
                </a:cubicBezTo>
                <a:cubicBezTo>
                  <a:pt x="4548726" y="4670335"/>
                  <a:pt x="4548726" y="4670335"/>
                  <a:pt x="4542406" y="4680586"/>
                </a:cubicBezTo>
                <a:cubicBezTo>
                  <a:pt x="4542406" y="4680586"/>
                  <a:pt x="4542406" y="4680586"/>
                  <a:pt x="4642139" y="4768116"/>
                </a:cubicBezTo>
                <a:cubicBezTo>
                  <a:pt x="4642139" y="4768116"/>
                  <a:pt x="4642139" y="4768116"/>
                  <a:pt x="4642139" y="5114295"/>
                </a:cubicBezTo>
                <a:cubicBezTo>
                  <a:pt x="4642139" y="5114295"/>
                  <a:pt x="4642139" y="5114295"/>
                  <a:pt x="4399127" y="4902960"/>
                </a:cubicBezTo>
                <a:cubicBezTo>
                  <a:pt x="4399127" y="4902960"/>
                  <a:pt x="4399127" y="4902960"/>
                  <a:pt x="4392103" y="4913212"/>
                </a:cubicBezTo>
                <a:cubicBezTo>
                  <a:pt x="4392103" y="4913212"/>
                  <a:pt x="4392103" y="4913212"/>
                  <a:pt x="4398424" y="4902172"/>
                </a:cubicBezTo>
                <a:cubicBezTo>
                  <a:pt x="4398424" y="4902172"/>
                  <a:pt x="4398424" y="4902172"/>
                  <a:pt x="4319762" y="4833567"/>
                </a:cubicBezTo>
                <a:cubicBezTo>
                  <a:pt x="4319762" y="4833567"/>
                  <a:pt x="4319762" y="4833567"/>
                  <a:pt x="4319762" y="4487388"/>
                </a:cubicBezTo>
                <a:close/>
                <a:moveTo>
                  <a:pt x="4648460" y="4196409"/>
                </a:moveTo>
                <a:cubicBezTo>
                  <a:pt x="4648460" y="4196409"/>
                  <a:pt x="4648460" y="4196409"/>
                  <a:pt x="4972945" y="4478714"/>
                </a:cubicBezTo>
                <a:cubicBezTo>
                  <a:pt x="4972945" y="4478714"/>
                  <a:pt x="4972945" y="4478714"/>
                  <a:pt x="4647758" y="4756288"/>
                </a:cubicBezTo>
                <a:cubicBezTo>
                  <a:pt x="4647758" y="4756288"/>
                  <a:pt x="4647758" y="4756288"/>
                  <a:pt x="4548726" y="4670335"/>
                </a:cubicBezTo>
                <a:cubicBezTo>
                  <a:pt x="4548726" y="4670335"/>
                  <a:pt x="4548726" y="4670335"/>
                  <a:pt x="4323273" y="4473983"/>
                </a:cubicBezTo>
                <a:cubicBezTo>
                  <a:pt x="4323273" y="4473983"/>
                  <a:pt x="4323273" y="4473983"/>
                  <a:pt x="4648460" y="4196409"/>
                </a:cubicBezTo>
                <a:close/>
                <a:moveTo>
                  <a:pt x="4312036" y="3544268"/>
                </a:moveTo>
                <a:cubicBezTo>
                  <a:pt x="4312036" y="3544268"/>
                  <a:pt x="4312036" y="3544268"/>
                  <a:pt x="4636520" y="3826573"/>
                </a:cubicBezTo>
                <a:cubicBezTo>
                  <a:pt x="4636520" y="3826573"/>
                  <a:pt x="4636520" y="3826573"/>
                  <a:pt x="4311333" y="4104935"/>
                </a:cubicBezTo>
                <a:cubicBezTo>
                  <a:pt x="4311333" y="4104935"/>
                  <a:pt x="4311333" y="4104935"/>
                  <a:pt x="3986848" y="3821842"/>
                </a:cubicBezTo>
                <a:cubicBezTo>
                  <a:pt x="3986848" y="3821842"/>
                  <a:pt x="3986848" y="3821842"/>
                  <a:pt x="4302905" y="3552154"/>
                </a:cubicBezTo>
                <a:cubicBezTo>
                  <a:pt x="4302905" y="3552154"/>
                  <a:pt x="4302905" y="3552154"/>
                  <a:pt x="4312036" y="3544268"/>
                </a:cubicBezTo>
                <a:close/>
                <a:moveTo>
                  <a:pt x="3986848" y="2538851"/>
                </a:moveTo>
                <a:cubicBezTo>
                  <a:pt x="3986848" y="2538851"/>
                  <a:pt x="3986848" y="2538851"/>
                  <a:pt x="4194744" y="2719432"/>
                </a:cubicBezTo>
                <a:cubicBezTo>
                  <a:pt x="4194744" y="2719432"/>
                  <a:pt x="4194744" y="2719432"/>
                  <a:pt x="4201064" y="2708392"/>
                </a:cubicBezTo>
                <a:cubicBezTo>
                  <a:pt x="4201064" y="2708392"/>
                  <a:pt x="4201064" y="2708392"/>
                  <a:pt x="4195446" y="2720221"/>
                </a:cubicBezTo>
                <a:cubicBezTo>
                  <a:pt x="4195446" y="2720221"/>
                  <a:pt x="4195446" y="2720221"/>
                  <a:pt x="4309226" y="2819579"/>
                </a:cubicBezTo>
                <a:cubicBezTo>
                  <a:pt x="4309226" y="2819579"/>
                  <a:pt x="4309226" y="2819579"/>
                  <a:pt x="4309226" y="3165758"/>
                </a:cubicBezTo>
                <a:cubicBezTo>
                  <a:pt x="4309226" y="3165758"/>
                  <a:pt x="4309226" y="3165758"/>
                  <a:pt x="4071131" y="2958366"/>
                </a:cubicBezTo>
                <a:cubicBezTo>
                  <a:pt x="4071131" y="2958366"/>
                  <a:pt x="4071131" y="2958366"/>
                  <a:pt x="4064809" y="2969406"/>
                </a:cubicBezTo>
                <a:cubicBezTo>
                  <a:pt x="4064809" y="2969406"/>
                  <a:pt x="4064809" y="2969406"/>
                  <a:pt x="4070428" y="2957578"/>
                </a:cubicBezTo>
                <a:cubicBezTo>
                  <a:pt x="4070428" y="2957578"/>
                  <a:pt x="4070428" y="2957578"/>
                  <a:pt x="3986848" y="2885030"/>
                </a:cubicBezTo>
                <a:cubicBezTo>
                  <a:pt x="3986848" y="2885030"/>
                  <a:pt x="3986848" y="2885030"/>
                  <a:pt x="3986848" y="2538851"/>
                </a:cubicBezTo>
                <a:close/>
                <a:moveTo>
                  <a:pt x="4652674" y="1598885"/>
                </a:moveTo>
                <a:cubicBezTo>
                  <a:pt x="4652674" y="1598885"/>
                  <a:pt x="4652674" y="1598885"/>
                  <a:pt x="4972945" y="1878036"/>
                </a:cubicBezTo>
                <a:cubicBezTo>
                  <a:pt x="4972945" y="1878036"/>
                  <a:pt x="4972945" y="1878036"/>
                  <a:pt x="4647758" y="2155610"/>
                </a:cubicBezTo>
                <a:cubicBezTo>
                  <a:pt x="4647758" y="2155610"/>
                  <a:pt x="4647758" y="2155610"/>
                  <a:pt x="4538894" y="2060983"/>
                </a:cubicBezTo>
                <a:cubicBezTo>
                  <a:pt x="4538894" y="2060983"/>
                  <a:pt x="4538894" y="2060983"/>
                  <a:pt x="4533275" y="2072022"/>
                </a:cubicBezTo>
                <a:cubicBezTo>
                  <a:pt x="4533275" y="2072022"/>
                  <a:pt x="4533275" y="2072022"/>
                  <a:pt x="4642139" y="2166650"/>
                </a:cubicBezTo>
                <a:cubicBezTo>
                  <a:pt x="4642139" y="2166650"/>
                  <a:pt x="4642139" y="2166650"/>
                  <a:pt x="4642139" y="2513617"/>
                </a:cubicBezTo>
                <a:cubicBezTo>
                  <a:pt x="4642139" y="2513617"/>
                  <a:pt x="4642139" y="2513617"/>
                  <a:pt x="4408960" y="2310168"/>
                </a:cubicBezTo>
                <a:cubicBezTo>
                  <a:pt x="4408960" y="2310168"/>
                  <a:pt x="4408960" y="2310168"/>
                  <a:pt x="4402639" y="2322785"/>
                </a:cubicBezTo>
                <a:cubicBezTo>
                  <a:pt x="4402639" y="2322785"/>
                  <a:pt x="4402639" y="2322785"/>
                  <a:pt x="4640032" y="2530177"/>
                </a:cubicBezTo>
                <a:cubicBezTo>
                  <a:pt x="4640032" y="2530177"/>
                  <a:pt x="4640032" y="2530177"/>
                  <a:pt x="4314845" y="2807751"/>
                </a:cubicBezTo>
                <a:cubicBezTo>
                  <a:pt x="4314845" y="2807751"/>
                  <a:pt x="4314845" y="2807751"/>
                  <a:pt x="4201064" y="2708392"/>
                </a:cubicBezTo>
                <a:cubicBezTo>
                  <a:pt x="4201064" y="2708392"/>
                  <a:pt x="4201064" y="2708392"/>
                  <a:pt x="3991063" y="2525446"/>
                </a:cubicBezTo>
                <a:cubicBezTo>
                  <a:pt x="3991063" y="2525446"/>
                  <a:pt x="3991063" y="2525446"/>
                  <a:pt x="4316249" y="2247872"/>
                </a:cubicBezTo>
                <a:cubicBezTo>
                  <a:pt x="4316249" y="2247872"/>
                  <a:pt x="4316249" y="2247872"/>
                  <a:pt x="4401936" y="2322785"/>
                </a:cubicBezTo>
                <a:cubicBezTo>
                  <a:pt x="4401936" y="2322785"/>
                  <a:pt x="4401936" y="2322785"/>
                  <a:pt x="4408257" y="2310168"/>
                </a:cubicBezTo>
                <a:cubicBezTo>
                  <a:pt x="4408257" y="2310168"/>
                  <a:pt x="4408257" y="2310168"/>
                  <a:pt x="4319762" y="2232889"/>
                </a:cubicBezTo>
                <a:cubicBezTo>
                  <a:pt x="4319762" y="2232889"/>
                  <a:pt x="4319762" y="2232889"/>
                  <a:pt x="4319762" y="1885922"/>
                </a:cubicBezTo>
                <a:cubicBezTo>
                  <a:pt x="4319762" y="1885922"/>
                  <a:pt x="4319762" y="1885922"/>
                  <a:pt x="4532573" y="2072022"/>
                </a:cubicBezTo>
                <a:cubicBezTo>
                  <a:pt x="4532573" y="2072022"/>
                  <a:pt x="4532573" y="2072022"/>
                  <a:pt x="4538894" y="2060194"/>
                </a:cubicBezTo>
                <a:cubicBezTo>
                  <a:pt x="4538894" y="2060194"/>
                  <a:pt x="4538894" y="2060194"/>
                  <a:pt x="4327487" y="1876459"/>
                </a:cubicBezTo>
                <a:cubicBezTo>
                  <a:pt x="4327487" y="1876459"/>
                  <a:pt x="4327487" y="1876459"/>
                  <a:pt x="4652674" y="1598885"/>
                </a:cubicBezTo>
                <a:close/>
                <a:moveTo>
                  <a:pt x="3986848" y="1238512"/>
                </a:moveTo>
                <a:cubicBezTo>
                  <a:pt x="3986848" y="1238512"/>
                  <a:pt x="3986848" y="1238512"/>
                  <a:pt x="4209493" y="1432499"/>
                </a:cubicBezTo>
                <a:cubicBezTo>
                  <a:pt x="4209493" y="1432499"/>
                  <a:pt x="4209493" y="1432499"/>
                  <a:pt x="4309226" y="1519240"/>
                </a:cubicBezTo>
                <a:cubicBezTo>
                  <a:pt x="4309226" y="1519240"/>
                  <a:pt x="4309226" y="1519240"/>
                  <a:pt x="4309226" y="1865419"/>
                </a:cubicBezTo>
                <a:cubicBezTo>
                  <a:pt x="4309226" y="1865419"/>
                  <a:pt x="4309226" y="1865419"/>
                  <a:pt x="4066916" y="1654085"/>
                </a:cubicBezTo>
                <a:cubicBezTo>
                  <a:pt x="4066916" y="1654085"/>
                  <a:pt x="4066916" y="1654085"/>
                  <a:pt x="4059892" y="1665124"/>
                </a:cubicBezTo>
                <a:cubicBezTo>
                  <a:pt x="4059892" y="1665124"/>
                  <a:pt x="4059892" y="1665124"/>
                  <a:pt x="4304309" y="1878036"/>
                </a:cubicBezTo>
                <a:cubicBezTo>
                  <a:pt x="4304309" y="1878036"/>
                  <a:pt x="4304309" y="1878036"/>
                  <a:pt x="3979123" y="2155610"/>
                </a:cubicBezTo>
                <a:cubicBezTo>
                  <a:pt x="3979123" y="2155610"/>
                  <a:pt x="3979123" y="2155610"/>
                  <a:pt x="3828118" y="2023920"/>
                </a:cubicBezTo>
                <a:cubicBezTo>
                  <a:pt x="3828118" y="2023920"/>
                  <a:pt x="3828118" y="2023920"/>
                  <a:pt x="3658852" y="1876459"/>
                </a:cubicBezTo>
                <a:cubicBezTo>
                  <a:pt x="3658852" y="1876459"/>
                  <a:pt x="3658852" y="1876459"/>
                  <a:pt x="3984040" y="1598885"/>
                </a:cubicBezTo>
                <a:cubicBezTo>
                  <a:pt x="3984040" y="1598885"/>
                  <a:pt x="3984040" y="1598885"/>
                  <a:pt x="4059191" y="1664336"/>
                </a:cubicBezTo>
                <a:cubicBezTo>
                  <a:pt x="4059191" y="1664336"/>
                  <a:pt x="4059191" y="1664336"/>
                  <a:pt x="4066214" y="1654085"/>
                </a:cubicBezTo>
                <a:cubicBezTo>
                  <a:pt x="4066214" y="1654085"/>
                  <a:pt x="4066214" y="1654085"/>
                  <a:pt x="3986848" y="1585480"/>
                </a:cubicBezTo>
                <a:cubicBezTo>
                  <a:pt x="3986848" y="1585480"/>
                  <a:pt x="3986848" y="1585480"/>
                  <a:pt x="3986848" y="1238512"/>
                </a:cubicBezTo>
                <a:close/>
                <a:moveTo>
                  <a:pt x="4316249" y="947533"/>
                </a:moveTo>
                <a:cubicBezTo>
                  <a:pt x="4316249" y="947533"/>
                  <a:pt x="4316249" y="947533"/>
                  <a:pt x="4640032" y="1230627"/>
                </a:cubicBezTo>
                <a:cubicBezTo>
                  <a:pt x="4640032" y="1230627"/>
                  <a:pt x="4640032" y="1230627"/>
                  <a:pt x="4314845" y="1508201"/>
                </a:cubicBezTo>
                <a:cubicBezTo>
                  <a:pt x="4314845" y="1508201"/>
                  <a:pt x="4314845" y="1508201"/>
                  <a:pt x="4216517" y="1422247"/>
                </a:cubicBezTo>
                <a:cubicBezTo>
                  <a:pt x="4216517" y="1422247"/>
                  <a:pt x="4216517" y="1422247"/>
                  <a:pt x="4209493" y="1432499"/>
                </a:cubicBezTo>
                <a:cubicBezTo>
                  <a:pt x="4209493" y="1432499"/>
                  <a:pt x="4209493" y="1432499"/>
                  <a:pt x="4215814" y="1421459"/>
                </a:cubicBezTo>
                <a:cubicBezTo>
                  <a:pt x="4215814" y="1421459"/>
                  <a:pt x="4215814" y="1421459"/>
                  <a:pt x="3991063" y="1225107"/>
                </a:cubicBezTo>
                <a:cubicBezTo>
                  <a:pt x="3991063" y="1225107"/>
                  <a:pt x="3991063" y="1225107"/>
                  <a:pt x="4316249" y="947533"/>
                </a:cubicBezTo>
                <a:close/>
                <a:moveTo>
                  <a:pt x="3979825" y="296181"/>
                </a:moveTo>
                <a:cubicBezTo>
                  <a:pt x="3979825" y="296181"/>
                  <a:pt x="3979825" y="296181"/>
                  <a:pt x="4304309" y="578486"/>
                </a:cubicBezTo>
                <a:cubicBezTo>
                  <a:pt x="4304309" y="578486"/>
                  <a:pt x="4304309" y="578486"/>
                  <a:pt x="3979123" y="856060"/>
                </a:cubicBezTo>
                <a:cubicBezTo>
                  <a:pt x="3979123" y="856060"/>
                  <a:pt x="3979123" y="856060"/>
                  <a:pt x="3654638" y="573754"/>
                </a:cubicBezTo>
                <a:cubicBezTo>
                  <a:pt x="3654638" y="573754"/>
                  <a:pt x="3654638" y="573754"/>
                  <a:pt x="3970694" y="304066"/>
                </a:cubicBezTo>
                <a:cubicBezTo>
                  <a:pt x="3970694" y="304066"/>
                  <a:pt x="3970694" y="304066"/>
                  <a:pt x="3979825" y="296181"/>
                </a:cubicBezTo>
                <a:close/>
                <a:moveTo>
                  <a:pt x="4078431" y="0"/>
                </a:moveTo>
                <a:lnTo>
                  <a:pt x="4556976" y="0"/>
                </a:lnTo>
                <a:lnTo>
                  <a:pt x="4541616" y="13087"/>
                </a:lnTo>
                <a:cubicBezTo>
                  <a:pt x="4509220" y="40686"/>
                  <a:pt x="4444428" y="95886"/>
                  <a:pt x="4314845" y="206284"/>
                </a:cubicBezTo>
                <a:cubicBezTo>
                  <a:pt x="4314845" y="206284"/>
                  <a:pt x="4314845" y="206284"/>
                  <a:pt x="4145929" y="58896"/>
                </a:cubicBezTo>
                <a:close/>
                <a:moveTo>
                  <a:pt x="3986848" y="0"/>
                </a:moveTo>
                <a:lnTo>
                  <a:pt x="4059455" y="0"/>
                </a:lnTo>
                <a:lnTo>
                  <a:pt x="4076924" y="15255"/>
                </a:lnTo>
                <a:cubicBezTo>
                  <a:pt x="4110110" y="44235"/>
                  <a:pt x="4176483" y="102194"/>
                  <a:pt x="4309226" y="218113"/>
                </a:cubicBezTo>
                <a:cubicBezTo>
                  <a:pt x="4309226" y="218113"/>
                  <a:pt x="4309226" y="218113"/>
                  <a:pt x="4309226" y="564292"/>
                </a:cubicBezTo>
                <a:cubicBezTo>
                  <a:pt x="4309226" y="564292"/>
                  <a:pt x="4309226" y="564292"/>
                  <a:pt x="3986848" y="283564"/>
                </a:cubicBezTo>
                <a:cubicBezTo>
                  <a:pt x="3986848" y="283564"/>
                  <a:pt x="3986848" y="283564"/>
                  <a:pt x="3986848" y="84404"/>
                </a:cubicBezTo>
                <a:close/>
                <a:moveTo>
                  <a:pt x="0" y="0"/>
                </a:moveTo>
                <a:lnTo>
                  <a:pt x="3038475" y="0"/>
                </a:lnTo>
                <a:lnTo>
                  <a:pt x="3975611" y="0"/>
                </a:lnTo>
                <a:lnTo>
                  <a:pt x="3975611" y="1953"/>
                </a:lnTo>
                <a:cubicBezTo>
                  <a:pt x="3975611" y="28082"/>
                  <a:pt x="3975611" y="97759"/>
                  <a:pt x="3975611" y="283564"/>
                </a:cubicBezTo>
                <a:cubicBezTo>
                  <a:pt x="3975611" y="283564"/>
                  <a:pt x="3975611" y="283564"/>
                  <a:pt x="3961564" y="295392"/>
                </a:cubicBezTo>
                <a:cubicBezTo>
                  <a:pt x="3961564" y="295392"/>
                  <a:pt x="3961564" y="295392"/>
                  <a:pt x="3970694" y="304066"/>
                </a:cubicBezTo>
                <a:cubicBezTo>
                  <a:pt x="3970694" y="304066"/>
                  <a:pt x="3970694" y="304066"/>
                  <a:pt x="3960862" y="295392"/>
                </a:cubicBezTo>
                <a:cubicBezTo>
                  <a:pt x="3960862" y="295392"/>
                  <a:pt x="3960862" y="295392"/>
                  <a:pt x="3639186" y="570600"/>
                </a:cubicBezTo>
                <a:cubicBezTo>
                  <a:pt x="3639186" y="570600"/>
                  <a:pt x="3639186" y="570600"/>
                  <a:pt x="3639186" y="589526"/>
                </a:cubicBezTo>
                <a:cubicBezTo>
                  <a:pt x="3639186" y="589526"/>
                  <a:pt x="3639186" y="589526"/>
                  <a:pt x="3651126" y="599777"/>
                </a:cubicBezTo>
                <a:cubicBezTo>
                  <a:pt x="3651126" y="599777"/>
                  <a:pt x="3651126" y="599777"/>
                  <a:pt x="3651126" y="587160"/>
                </a:cubicBezTo>
                <a:cubicBezTo>
                  <a:pt x="3651126" y="587160"/>
                  <a:pt x="3651126" y="587160"/>
                  <a:pt x="3972801" y="867888"/>
                </a:cubicBezTo>
                <a:cubicBezTo>
                  <a:pt x="3972801" y="867888"/>
                  <a:pt x="3972801" y="867888"/>
                  <a:pt x="3972801" y="1214067"/>
                </a:cubicBezTo>
                <a:cubicBezTo>
                  <a:pt x="3972801" y="1214067"/>
                  <a:pt x="3972801" y="1214067"/>
                  <a:pt x="3651126" y="933339"/>
                </a:cubicBezTo>
                <a:cubicBezTo>
                  <a:pt x="3651126" y="933339"/>
                  <a:pt x="3651126" y="933339"/>
                  <a:pt x="3651126" y="600566"/>
                </a:cubicBezTo>
                <a:cubicBezTo>
                  <a:pt x="3651126" y="600566"/>
                  <a:pt x="3651126" y="600566"/>
                  <a:pt x="3639186" y="590314"/>
                </a:cubicBezTo>
                <a:cubicBezTo>
                  <a:pt x="3639186" y="590314"/>
                  <a:pt x="3639186" y="590314"/>
                  <a:pt x="3639186" y="938859"/>
                </a:cubicBezTo>
                <a:cubicBezTo>
                  <a:pt x="3639186" y="938859"/>
                  <a:pt x="3639186" y="938859"/>
                  <a:pt x="3306976" y="1221952"/>
                </a:cubicBezTo>
                <a:cubicBezTo>
                  <a:pt x="3306976" y="1221952"/>
                  <a:pt x="3306976" y="1221952"/>
                  <a:pt x="3306976" y="1591788"/>
                </a:cubicBezTo>
                <a:cubicBezTo>
                  <a:pt x="3306976" y="1591788"/>
                  <a:pt x="3306976" y="1591788"/>
                  <a:pt x="3624438" y="1867785"/>
                </a:cubicBezTo>
                <a:cubicBezTo>
                  <a:pt x="3624438" y="1867785"/>
                  <a:pt x="3624438" y="1867785"/>
                  <a:pt x="3624438" y="1851225"/>
                </a:cubicBezTo>
                <a:lnTo>
                  <a:pt x="3318214" y="1585480"/>
                </a:lnTo>
                <a:cubicBezTo>
                  <a:pt x="3318214" y="1585480"/>
                  <a:pt x="3318214" y="1585480"/>
                  <a:pt x="3318214" y="1238512"/>
                </a:cubicBezTo>
                <a:cubicBezTo>
                  <a:pt x="3318214" y="1238512"/>
                  <a:pt x="3318214" y="1238512"/>
                  <a:pt x="3624438" y="1505046"/>
                </a:cubicBezTo>
                <a:cubicBezTo>
                  <a:pt x="3624438" y="1505046"/>
                  <a:pt x="3624438" y="1505046"/>
                  <a:pt x="3624438" y="1488487"/>
                </a:cubicBezTo>
                <a:cubicBezTo>
                  <a:pt x="3624438" y="1488487"/>
                  <a:pt x="3624438" y="1488487"/>
                  <a:pt x="3322428" y="1225107"/>
                </a:cubicBezTo>
                <a:cubicBezTo>
                  <a:pt x="3322428" y="1225107"/>
                  <a:pt x="3322428" y="1225107"/>
                  <a:pt x="3647615" y="947533"/>
                </a:cubicBezTo>
                <a:cubicBezTo>
                  <a:pt x="3647615" y="947533"/>
                  <a:pt x="3647615" y="947533"/>
                  <a:pt x="3972100" y="1230627"/>
                </a:cubicBezTo>
                <a:cubicBezTo>
                  <a:pt x="3972100" y="1230627"/>
                  <a:pt x="3972100" y="1230627"/>
                  <a:pt x="3646912" y="1508201"/>
                </a:cubicBezTo>
                <a:cubicBezTo>
                  <a:pt x="3646912" y="1508201"/>
                  <a:pt x="3646912" y="1508201"/>
                  <a:pt x="3625139" y="1489275"/>
                </a:cubicBezTo>
                <a:cubicBezTo>
                  <a:pt x="3625139" y="1489275"/>
                  <a:pt x="3625139" y="1489275"/>
                  <a:pt x="3625139" y="1505835"/>
                </a:cubicBezTo>
                <a:cubicBezTo>
                  <a:pt x="3625139" y="1505835"/>
                  <a:pt x="3625139" y="1505835"/>
                  <a:pt x="3640591" y="1519240"/>
                </a:cubicBezTo>
                <a:cubicBezTo>
                  <a:pt x="3640591" y="1519240"/>
                  <a:pt x="3640591" y="1519240"/>
                  <a:pt x="3640591" y="1865419"/>
                </a:cubicBezTo>
                <a:cubicBezTo>
                  <a:pt x="3640591" y="1865419"/>
                  <a:pt x="3640591" y="1865419"/>
                  <a:pt x="3625139" y="1852014"/>
                </a:cubicBezTo>
                <a:cubicBezTo>
                  <a:pt x="3625139" y="1852014"/>
                  <a:pt x="3625139" y="1852014"/>
                  <a:pt x="3625139" y="1868573"/>
                </a:cubicBezTo>
                <a:cubicBezTo>
                  <a:pt x="3625139" y="1868573"/>
                  <a:pt x="3625139" y="1868573"/>
                  <a:pt x="3639186" y="1881190"/>
                </a:cubicBezTo>
                <a:cubicBezTo>
                  <a:pt x="3639186" y="1881190"/>
                  <a:pt x="3639186" y="1881190"/>
                  <a:pt x="3639186" y="2058617"/>
                </a:cubicBezTo>
                <a:cubicBezTo>
                  <a:pt x="3639186" y="2058617"/>
                  <a:pt x="3639186" y="2058617"/>
                  <a:pt x="3651126" y="2060194"/>
                </a:cubicBezTo>
                <a:cubicBezTo>
                  <a:pt x="3651126" y="2060194"/>
                  <a:pt x="3651126" y="2060194"/>
                  <a:pt x="3651126" y="1885922"/>
                </a:cubicBezTo>
                <a:cubicBezTo>
                  <a:pt x="3651126" y="1885922"/>
                  <a:pt x="3651126" y="1885922"/>
                  <a:pt x="3821095" y="2034172"/>
                </a:cubicBezTo>
                <a:cubicBezTo>
                  <a:pt x="3821095" y="2034172"/>
                  <a:pt x="3821095" y="2034172"/>
                  <a:pt x="3828118" y="2023920"/>
                </a:cubicBezTo>
                <a:cubicBezTo>
                  <a:pt x="3828118" y="2023920"/>
                  <a:pt x="3828118" y="2023920"/>
                  <a:pt x="3821095" y="2034960"/>
                </a:cubicBezTo>
                <a:cubicBezTo>
                  <a:pt x="3821095" y="2034960"/>
                  <a:pt x="3821095" y="2034960"/>
                  <a:pt x="3972801" y="2166650"/>
                </a:cubicBezTo>
                <a:cubicBezTo>
                  <a:pt x="3972801" y="2166650"/>
                  <a:pt x="3972801" y="2166650"/>
                  <a:pt x="3972801" y="2513617"/>
                </a:cubicBezTo>
                <a:cubicBezTo>
                  <a:pt x="3972801" y="2513617"/>
                  <a:pt x="3972801" y="2513617"/>
                  <a:pt x="3651126" y="2232889"/>
                </a:cubicBezTo>
                <a:cubicBezTo>
                  <a:pt x="3651126" y="2232889"/>
                  <a:pt x="3651126" y="2232889"/>
                  <a:pt x="3651126" y="2060983"/>
                </a:cubicBezTo>
                <a:cubicBezTo>
                  <a:pt x="3651126" y="2060983"/>
                  <a:pt x="3651126" y="2060983"/>
                  <a:pt x="3639186" y="2059405"/>
                </a:cubicBezTo>
                <a:cubicBezTo>
                  <a:pt x="3639186" y="2059405"/>
                  <a:pt x="3639186" y="2059405"/>
                  <a:pt x="3639186" y="2238409"/>
                </a:cubicBezTo>
                <a:cubicBezTo>
                  <a:pt x="3639186" y="2238409"/>
                  <a:pt x="3639186" y="2238409"/>
                  <a:pt x="3423566" y="2422144"/>
                </a:cubicBezTo>
                <a:cubicBezTo>
                  <a:pt x="3423566" y="2422144"/>
                  <a:pt x="3423566" y="2422144"/>
                  <a:pt x="3435506" y="2428452"/>
                </a:cubicBezTo>
                <a:cubicBezTo>
                  <a:pt x="3435506" y="2428452"/>
                  <a:pt x="3435506" y="2428452"/>
                  <a:pt x="3647615" y="2247872"/>
                </a:cubicBezTo>
                <a:cubicBezTo>
                  <a:pt x="3647615" y="2247872"/>
                  <a:pt x="3647615" y="2247872"/>
                  <a:pt x="3972100" y="2530177"/>
                </a:cubicBezTo>
                <a:cubicBezTo>
                  <a:pt x="3972100" y="2530177"/>
                  <a:pt x="3972100" y="2530177"/>
                  <a:pt x="3646912" y="2807751"/>
                </a:cubicBezTo>
                <a:cubicBezTo>
                  <a:pt x="3646912" y="2807751"/>
                  <a:pt x="3646912" y="2807751"/>
                  <a:pt x="3322428" y="2525446"/>
                </a:cubicBezTo>
                <a:cubicBezTo>
                  <a:pt x="3322428" y="2525446"/>
                  <a:pt x="3322428" y="2525446"/>
                  <a:pt x="3434803" y="2429241"/>
                </a:cubicBezTo>
                <a:cubicBezTo>
                  <a:pt x="3434803" y="2429241"/>
                  <a:pt x="3434803" y="2429241"/>
                  <a:pt x="3422863" y="2422933"/>
                </a:cubicBezTo>
                <a:cubicBezTo>
                  <a:pt x="3422863" y="2422933"/>
                  <a:pt x="3422863" y="2422933"/>
                  <a:pt x="3306976" y="2522291"/>
                </a:cubicBezTo>
                <a:cubicBezTo>
                  <a:pt x="3306976" y="2522291"/>
                  <a:pt x="3306976" y="2522291"/>
                  <a:pt x="3306976" y="2773054"/>
                </a:cubicBezTo>
                <a:cubicBezTo>
                  <a:pt x="3306976" y="2773054"/>
                  <a:pt x="3306976" y="2773054"/>
                  <a:pt x="3318214" y="2778574"/>
                </a:cubicBezTo>
                <a:cubicBezTo>
                  <a:pt x="3318214" y="2778574"/>
                  <a:pt x="3318214" y="2778574"/>
                  <a:pt x="3318214" y="2538851"/>
                </a:cubicBezTo>
                <a:cubicBezTo>
                  <a:pt x="3318214" y="2538851"/>
                  <a:pt x="3318214" y="2538851"/>
                  <a:pt x="3640591" y="2819579"/>
                </a:cubicBezTo>
                <a:cubicBezTo>
                  <a:pt x="3640591" y="2819579"/>
                  <a:pt x="3640591" y="2819579"/>
                  <a:pt x="3640591" y="3165758"/>
                </a:cubicBezTo>
                <a:cubicBezTo>
                  <a:pt x="3640591" y="3165758"/>
                  <a:pt x="3640591" y="3165758"/>
                  <a:pt x="3318214" y="2885030"/>
                </a:cubicBezTo>
                <a:cubicBezTo>
                  <a:pt x="3318214" y="2885030"/>
                  <a:pt x="3318214" y="2885030"/>
                  <a:pt x="3318214" y="2779363"/>
                </a:cubicBezTo>
                <a:cubicBezTo>
                  <a:pt x="3318214" y="2779363"/>
                  <a:pt x="3318214" y="2779363"/>
                  <a:pt x="3306976" y="2773843"/>
                </a:cubicBezTo>
                <a:cubicBezTo>
                  <a:pt x="3306976" y="2773843"/>
                  <a:pt x="3306976" y="2773843"/>
                  <a:pt x="3306976" y="2891339"/>
                </a:cubicBezTo>
                <a:cubicBezTo>
                  <a:pt x="3306976" y="2891339"/>
                  <a:pt x="3306976" y="2891339"/>
                  <a:pt x="3646210" y="3187049"/>
                </a:cubicBezTo>
                <a:cubicBezTo>
                  <a:pt x="3646210" y="3187049"/>
                  <a:pt x="3646210" y="3187049"/>
                  <a:pt x="3984040" y="2899224"/>
                </a:cubicBezTo>
                <a:cubicBezTo>
                  <a:pt x="3984040" y="2899224"/>
                  <a:pt x="3984040" y="2899224"/>
                  <a:pt x="4064809" y="2969406"/>
                </a:cubicBezTo>
                <a:cubicBezTo>
                  <a:pt x="4064809" y="2969406"/>
                  <a:pt x="4064809" y="2969406"/>
                  <a:pt x="4307822" y="3180741"/>
                </a:cubicBezTo>
                <a:cubicBezTo>
                  <a:pt x="4307822" y="3180741"/>
                  <a:pt x="4307822" y="3180741"/>
                  <a:pt x="4307822" y="3519034"/>
                </a:cubicBezTo>
                <a:cubicBezTo>
                  <a:pt x="4307822" y="3519034"/>
                  <a:pt x="4307822" y="3519034"/>
                  <a:pt x="4319762" y="3519034"/>
                </a:cubicBezTo>
                <a:cubicBezTo>
                  <a:pt x="4319762" y="3519034"/>
                  <a:pt x="4319762" y="3519034"/>
                  <a:pt x="4319762" y="3500109"/>
                </a:cubicBezTo>
                <a:cubicBezTo>
                  <a:pt x="4319762" y="3500109"/>
                  <a:pt x="4319762" y="3500109"/>
                  <a:pt x="4319762" y="3186261"/>
                </a:cubicBezTo>
                <a:cubicBezTo>
                  <a:pt x="4319762" y="3186261"/>
                  <a:pt x="4319762" y="3186261"/>
                  <a:pt x="4642139" y="3466989"/>
                </a:cubicBezTo>
                <a:cubicBezTo>
                  <a:pt x="4642139" y="3466989"/>
                  <a:pt x="4642139" y="3466989"/>
                  <a:pt x="4642139" y="3495377"/>
                </a:cubicBezTo>
                <a:cubicBezTo>
                  <a:pt x="4642139" y="3495377"/>
                  <a:pt x="4642139" y="3495377"/>
                  <a:pt x="4642139" y="3812379"/>
                </a:cubicBezTo>
                <a:cubicBezTo>
                  <a:pt x="4642139" y="3812379"/>
                  <a:pt x="4642139" y="3812379"/>
                  <a:pt x="4319762" y="3532439"/>
                </a:cubicBezTo>
                <a:cubicBezTo>
                  <a:pt x="4319762" y="3532439"/>
                  <a:pt x="4319762" y="3532439"/>
                  <a:pt x="4319762" y="3519822"/>
                </a:cubicBezTo>
                <a:cubicBezTo>
                  <a:pt x="4319762" y="3519822"/>
                  <a:pt x="4319762" y="3519822"/>
                  <a:pt x="4307822" y="3519822"/>
                </a:cubicBezTo>
                <a:cubicBezTo>
                  <a:pt x="4307822" y="3519822"/>
                  <a:pt x="4307822" y="3519822"/>
                  <a:pt x="4307822" y="3531651"/>
                </a:cubicBezTo>
                <a:cubicBezTo>
                  <a:pt x="4307822" y="3531651"/>
                  <a:pt x="4307822" y="3531651"/>
                  <a:pt x="4293775" y="3543479"/>
                </a:cubicBezTo>
                <a:cubicBezTo>
                  <a:pt x="4293775" y="3543479"/>
                  <a:pt x="4293775" y="3543479"/>
                  <a:pt x="4302905" y="3552154"/>
                </a:cubicBezTo>
                <a:cubicBezTo>
                  <a:pt x="4302905" y="3552154"/>
                  <a:pt x="4302905" y="3552154"/>
                  <a:pt x="4293072" y="3544268"/>
                </a:cubicBezTo>
                <a:cubicBezTo>
                  <a:pt x="4293072" y="3544268"/>
                  <a:pt x="4293072" y="3544268"/>
                  <a:pt x="3971397" y="3818688"/>
                </a:cubicBezTo>
                <a:cubicBezTo>
                  <a:pt x="3971397" y="3818688"/>
                  <a:pt x="3971397" y="3818688"/>
                  <a:pt x="3971397" y="3838402"/>
                </a:cubicBezTo>
                <a:cubicBezTo>
                  <a:pt x="3971397" y="3838402"/>
                  <a:pt x="3971397" y="3838402"/>
                  <a:pt x="3983337" y="3848653"/>
                </a:cubicBezTo>
                <a:cubicBezTo>
                  <a:pt x="3983337" y="3848653"/>
                  <a:pt x="3983337" y="3848653"/>
                  <a:pt x="3983337" y="3835248"/>
                </a:cubicBezTo>
                <a:cubicBezTo>
                  <a:pt x="3983337" y="3835248"/>
                  <a:pt x="3983337" y="3835248"/>
                  <a:pt x="4305715" y="4115975"/>
                </a:cubicBezTo>
                <a:cubicBezTo>
                  <a:pt x="4305715" y="4115975"/>
                  <a:pt x="4305715" y="4115975"/>
                  <a:pt x="4305715" y="4462154"/>
                </a:cubicBezTo>
                <a:cubicBezTo>
                  <a:pt x="4305715" y="4462154"/>
                  <a:pt x="4305715" y="4462154"/>
                  <a:pt x="3983337" y="4182215"/>
                </a:cubicBezTo>
                <a:cubicBezTo>
                  <a:pt x="3983337" y="4182215"/>
                  <a:pt x="3983337" y="4182215"/>
                  <a:pt x="3983337" y="3849441"/>
                </a:cubicBezTo>
                <a:cubicBezTo>
                  <a:pt x="3983337" y="3849441"/>
                  <a:pt x="3983337" y="3849441"/>
                  <a:pt x="3971397" y="3839190"/>
                </a:cubicBezTo>
                <a:cubicBezTo>
                  <a:pt x="3971397" y="3839190"/>
                  <a:pt x="3971397" y="3839190"/>
                  <a:pt x="3971397" y="4186946"/>
                </a:cubicBezTo>
                <a:cubicBezTo>
                  <a:pt x="3971397" y="4186946"/>
                  <a:pt x="3971397" y="4186946"/>
                  <a:pt x="3639186" y="4470828"/>
                </a:cubicBezTo>
                <a:cubicBezTo>
                  <a:pt x="3639186" y="4470828"/>
                  <a:pt x="3639186" y="4470828"/>
                  <a:pt x="3639186" y="4839875"/>
                </a:cubicBezTo>
                <a:cubicBezTo>
                  <a:pt x="3639186" y="4839875"/>
                  <a:pt x="3639186" y="4839875"/>
                  <a:pt x="3956647" y="5116661"/>
                </a:cubicBezTo>
                <a:cubicBezTo>
                  <a:pt x="3956647" y="5116661"/>
                  <a:pt x="3956647" y="5116661"/>
                  <a:pt x="3956647" y="5100101"/>
                </a:cubicBezTo>
                <a:cubicBezTo>
                  <a:pt x="3956647" y="5100101"/>
                  <a:pt x="3956647" y="5100101"/>
                  <a:pt x="3651126" y="4833567"/>
                </a:cubicBezTo>
                <a:cubicBezTo>
                  <a:pt x="3651126" y="4833567"/>
                  <a:pt x="3651126" y="4833567"/>
                  <a:pt x="3651126" y="4487388"/>
                </a:cubicBezTo>
                <a:cubicBezTo>
                  <a:pt x="3651126" y="4487388"/>
                  <a:pt x="3651126" y="4487388"/>
                  <a:pt x="3956647" y="4753134"/>
                </a:cubicBezTo>
                <a:cubicBezTo>
                  <a:pt x="3956647" y="4753134"/>
                  <a:pt x="3956647" y="4753134"/>
                  <a:pt x="3956647" y="4737362"/>
                </a:cubicBezTo>
                <a:cubicBezTo>
                  <a:pt x="3956647" y="4737362"/>
                  <a:pt x="3956647" y="4737362"/>
                  <a:pt x="3654638" y="4473983"/>
                </a:cubicBezTo>
                <a:cubicBezTo>
                  <a:pt x="3654638" y="4473983"/>
                  <a:pt x="3654638" y="4473983"/>
                  <a:pt x="3979825" y="4196409"/>
                </a:cubicBezTo>
                <a:cubicBezTo>
                  <a:pt x="3979825" y="4196409"/>
                  <a:pt x="3979825" y="4196409"/>
                  <a:pt x="4304309" y="4478714"/>
                </a:cubicBezTo>
                <a:cubicBezTo>
                  <a:pt x="4304309" y="4478714"/>
                  <a:pt x="4304309" y="4478714"/>
                  <a:pt x="3979123" y="4756288"/>
                </a:cubicBezTo>
                <a:cubicBezTo>
                  <a:pt x="3979123" y="4756288"/>
                  <a:pt x="3979123" y="4756288"/>
                  <a:pt x="3957350" y="4737362"/>
                </a:cubicBezTo>
                <a:cubicBezTo>
                  <a:pt x="3957350" y="4737362"/>
                  <a:pt x="3957350" y="4737362"/>
                  <a:pt x="3957350" y="4753922"/>
                </a:cubicBezTo>
                <a:cubicBezTo>
                  <a:pt x="3957350" y="4753922"/>
                  <a:pt x="3957350" y="4753922"/>
                  <a:pt x="3973504" y="4768116"/>
                </a:cubicBezTo>
                <a:cubicBezTo>
                  <a:pt x="3973504" y="4768116"/>
                  <a:pt x="3973504" y="4768116"/>
                  <a:pt x="3973504" y="5114295"/>
                </a:cubicBezTo>
                <a:cubicBezTo>
                  <a:pt x="3973504" y="5114295"/>
                  <a:pt x="3973504" y="5114295"/>
                  <a:pt x="3957350" y="5100101"/>
                </a:cubicBezTo>
                <a:cubicBezTo>
                  <a:pt x="3957350" y="5100101"/>
                  <a:pt x="3957350" y="5100101"/>
                  <a:pt x="3957350" y="5116661"/>
                </a:cubicBezTo>
                <a:cubicBezTo>
                  <a:pt x="3957350" y="5116661"/>
                  <a:pt x="3957350" y="5116661"/>
                  <a:pt x="3971397" y="5129278"/>
                </a:cubicBezTo>
                <a:cubicBezTo>
                  <a:pt x="3971397" y="5129278"/>
                  <a:pt x="3971397" y="5129278"/>
                  <a:pt x="3971397" y="5306704"/>
                </a:cubicBezTo>
                <a:cubicBezTo>
                  <a:pt x="3971397" y="5306704"/>
                  <a:pt x="3971397" y="5306704"/>
                  <a:pt x="3983337" y="5309070"/>
                </a:cubicBezTo>
                <a:cubicBezTo>
                  <a:pt x="3983337" y="5309070"/>
                  <a:pt x="3983337" y="5309070"/>
                  <a:pt x="3983337" y="5134798"/>
                </a:cubicBezTo>
                <a:cubicBezTo>
                  <a:pt x="3983337" y="5134798"/>
                  <a:pt x="3983337" y="5134798"/>
                  <a:pt x="4153305" y="5283047"/>
                </a:cubicBezTo>
                <a:cubicBezTo>
                  <a:pt x="4153305" y="5283047"/>
                  <a:pt x="4153305" y="5283047"/>
                  <a:pt x="4160329" y="5272008"/>
                </a:cubicBezTo>
                <a:cubicBezTo>
                  <a:pt x="4160329" y="5272008"/>
                  <a:pt x="4160329" y="5272008"/>
                  <a:pt x="3991063" y="5125335"/>
                </a:cubicBezTo>
                <a:cubicBezTo>
                  <a:pt x="3991063" y="5125335"/>
                  <a:pt x="3991063" y="5125335"/>
                  <a:pt x="4316249" y="4847761"/>
                </a:cubicBezTo>
                <a:cubicBezTo>
                  <a:pt x="4316249" y="4847761"/>
                  <a:pt x="4316249" y="4847761"/>
                  <a:pt x="4392103" y="4913212"/>
                </a:cubicBezTo>
                <a:cubicBezTo>
                  <a:pt x="4392103" y="4913212"/>
                  <a:pt x="4392103" y="4913212"/>
                  <a:pt x="4636520" y="5126124"/>
                </a:cubicBezTo>
                <a:cubicBezTo>
                  <a:pt x="4636520" y="5126124"/>
                  <a:pt x="4636520" y="5126124"/>
                  <a:pt x="4311333" y="5403697"/>
                </a:cubicBezTo>
                <a:cubicBezTo>
                  <a:pt x="4311333" y="5403697"/>
                  <a:pt x="4311333" y="5403697"/>
                  <a:pt x="4160329" y="5272796"/>
                </a:cubicBezTo>
                <a:cubicBezTo>
                  <a:pt x="4160329" y="5272796"/>
                  <a:pt x="4160329" y="5272796"/>
                  <a:pt x="4154007" y="5283047"/>
                </a:cubicBezTo>
                <a:cubicBezTo>
                  <a:pt x="4154007" y="5283047"/>
                  <a:pt x="4154007" y="5283047"/>
                  <a:pt x="4305715" y="5415526"/>
                </a:cubicBezTo>
                <a:cubicBezTo>
                  <a:pt x="4305715" y="5415526"/>
                  <a:pt x="4305715" y="5415526"/>
                  <a:pt x="4305715" y="5761705"/>
                </a:cubicBezTo>
                <a:cubicBezTo>
                  <a:pt x="4305715" y="5761705"/>
                  <a:pt x="4305715" y="5761705"/>
                  <a:pt x="3983337" y="5480976"/>
                </a:cubicBezTo>
                <a:cubicBezTo>
                  <a:pt x="3983337" y="5480976"/>
                  <a:pt x="3983337" y="5480976"/>
                  <a:pt x="3983337" y="5309858"/>
                </a:cubicBezTo>
                <a:cubicBezTo>
                  <a:pt x="3983337" y="5309858"/>
                  <a:pt x="3983337" y="5309858"/>
                  <a:pt x="3971397" y="5307493"/>
                </a:cubicBezTo>
                <a:cubicBezTo>
                  <a:pt x="3971397" y="5307493"/>
                  <a:pt x="3971397" y="5307493"/>
                  <a:pt x="3971397" y="5487285"/>
                </a:cubicBezTo>
                <a:cubicBezTo>
                  <a:pt x="3971397" y="5487285"/>
                  <a:pt x="3971397" y="5487285"/>
                  <a:pt x="3755776" y="5671020"/>
                </a:cubicBezTo>
                <a:cubicBezTo>
                  <a:pt x="3755776" y="5671020"/>
                  <a:pt x="3755776" y="5671020"/>
                  <a:pt x="3639186" y="5770379"/>
                </a:cubicBezTo>
                <a:cubicBezTo>
                  <a:pt x="3639186" y="5770379"/>
                  <a:pt x="3639186" y="5770379"/>
                  <a:pt x="3639186" y="6021141"/>
                </a:cubicBezTo>
                <a:cubicBezTo>
                  <a:pt x="3639186" y="6021141"/>
                  <a:pt x="3639186" y="6021141"/>
                  <a:pt x="3651126" y="6026661"/>
                </a:cubicBezTo>
                <a:cubicBezTo>
                  <a:pt x="3651126" y="6026661"/>
                  <a:pt x="3651126" y="6026661"/>
                  <a:pt x="3651126" y="5786939"/>
                </a:cubicBezTo>
                <a:cubicBezTo>
                  <a:pt x="3651126" y="5786939"/>
                  <a:pt x="3651126" y="5786939"/>
                  <a:pt x="3973504" y="6067667"/>
                </a:cubicBezTo>
                <a:cubicBezTo>
                  <a:pt x="3973504" y="6067667"/>
                  <a:pt x="3973504" y="6067667"/>
                  <a:pt x="3973504" y="6413845"/>
                </a:cubicBezTo>
                <a:cubicBezTo>
                  <a:pt x="3973504" y="6413845"/>
                  <a:pt x="3973504" y="6413845"/>
                  <a:pt x="3651126" y="6133906"/>
                </a:cubicBezTo>
                <a:cubicBezTo>
                  <a:pt x="3651126" y="6133906"/>
                  <a:pt x="3651126" y="6133906"/>
                  <a:pt x="3651126" y="6027450"/>
                </a:cubicBezTo>
                <a:cubicBezTo>
                  <a:pt x="3651126" y="6027450"/>
                  <a:pt x="3651126" y="6027450"/>
                  <a:pt x="3639186" y="6021930"/>
                </a:cubicBezTo>
                <a:cubicBezTo>
                  <a:pt x="3639186" y="6021930"/>
                  <a:pt x="3639186" y="6021930"/>
                  <a:pt x="3639186" y="6140214"/>
                </a:cubicBezTo>
                <a:cubicBezTo>
                  <a:pt x="3639186" y="6140214"/>
                  <a:pt x="3639186" y="6140214"/>
                  <a:pt x="3979123" y="6435925"/>
                </a:cubicBezTo>
                <a:cubicBezTo>
                  <a:pt x="3979123" y="6435925"/>
                  <a:pt x="3979123" y="6435925"/>
                  <a:pt x="4316249" y="6147311"/>
                </a:cubicBezTo>
                <a:cubicBezTo>
                  <a:pt x="4316249" y="6147311"/>
                  <a:pt x="4316249" y="6147311"/>
                  <a:pt x="4397020" y="6217493"/>
                </a:cubicBezTo>
                <a:cubicBezTo>
                  <a:pt x="4397020" y="6217493"/>
                  <a:pt x="4397020" y="6217493"/>
                  <a:pt x="4403341" y="6206454"/>
                </a:cubicBezTo>
                <a:cubicBezTo>
                  <a:pt x="4403341" y="6206454"/>
                  <a:pt x="4403341" y="6206454"/>
                  <a:pt x="4397722" y="6218282"/>
                </a:cubicBezTo>
                <a:cubicBezTo>
                  <a:pt x="4397722" y="6218282"/>
                  <a:pt x="4397722" y="6218282"/>
                  <a:pt x="4640032" y="6429617"/>
                </a:cubicBezTo>
                <a:cubicBezTo>
                  <a:pt x="4640032" y="6429617"/>
                  <a:pt x="4640032" y="6429617"/>
                  <a:pt x="4640032" y="6784470"/>
                </a:cubicBezTo>
                <a:cubicBezTo>
                  <a:pt x="4640032" y="6784470"/>
                  <a:pt x="4640032" y="6784470"/>
                  <a:pt x="4583142" y="6833040"/>
                </a:cubicBezTo>
                <a:lnTo>
                  <a:pt x="4553907" y="6858000"/>
                </a:lnTo>
                <a:lnTo>
                  <a:pt x="30384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36000" tIns="900000">
            <a:noAutofit/>
          </a:bodyPr>
          <a:lstStyle>
            <a:lvl1pPr algn="l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1528" y="6344083"/>
            <a:ext cx="4064271" cy="365125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5B768F97-EB7A-FDD7-6E36-781A0783E3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7685"/>
            <a:ext cx="12086611" cy="2408285"/>
          </a:xfrm>
          <a:custGeom>
            <a:avLst/>
            <a:gdLst>
              <a:gd name="connsiteX0" fmla="*/ 11874479 w 12086611"/>
              <a:gd name="connsiteY0" fmla="*/ 2376194 h 2408285"/>
              <a:gd name="connsiteX1" fmla="*/ 11897822 w 12086611"/>
              <a:gd name="connsiteY1" fmla="*/ 2397884 h 2408285"/>
              <a:gd name="connsiteX2" fmla="*/ 11898186 w 12086611"/>
              <a:gd name="connsiteY2" fmla="*/ 2398222 h 2408285"/>
              <a:gd name="connsiteX3" fmla="*/ 11850311 w 12086611"/>
              <a:gd name="connsiteY3" fmla="*/ 2398222 h 2408285"/>
              <a:gd name="connsiteX4" fmla="*/ 11852466 w 12086611"/>
              <a:gd name="connsiteY4" fmla="*/ 2396257 h 2408285"/>
              <a:gd name="connsiteX5" fmla="*/ 11875838 w 12086611"/>
              <a:gd name="connsiteY5" fmla="*/ 2252563 h 2408285"/>
              <a:gd name="connsiteX6" fmla="*/ 11979865 w 12086611"/>
              <a:gd name="connsiteY6" fmla="*/ 2349082 h 2408285"/>
              <a:gd name="connsiteX7" fmla="*/ 11979865 w 12086611"/>
              <a:gd name="connsiteY7" fmla="*/ 2378140 h 2408285"/>
              <a:gd name="connsiteX8" fmla="*/ 11979865 w 12086611"/>
              <a:gd name="connsiteY8" fmla="*/ 2398222 h 2408285"/>
              <a:gd name="connsiteX9" fmla="*/ 11904568 w 12086611"/>
              <a:gd name="connsiteY9" fmla="*/ 2398222 h 2408285"/>
              <a:gd name="connsiteX10" fmla="*/ 11903035 w 12086611"/>
              <a:gd name="connsiteY10" fmla="*/ 2396799 h 2408285"/>
              <a:gd name="connsiteX11" fmla="*/ 11897822 w 12086611"/>
              <a:gd name="connsiteY11" fmla="*/ 2397884 h 2408285"/>
              <a:gd name="connsiteX12" fmla="*/ 11902808 w 12086611"/>
              <a:gd name="connsiteY12" fmla="*/ 2396528 h 2408285"/>
              <a:gd name="connsiteX13" fmla="*/ 11875838 w 12086611"/>
              <a:gd name="connsiteY13" fmla="*/ 2371585 h 2408285"/>
              <a:gd name="connsiteX14" fmla="*/ 11768639 w 12086611"/>
              <a:gd name="connsiteY14" fmla="*/ 2029973 h 2408285"/>
              <a:gd name="connsiteX15" fmla="*/ 11835724 w 12086611"/>
              <a:gd name="connsiteY15" fmla="*/ 2092331 h 2408285"/>
              <a:gd name="connsiteX16" fmla="*/ 11872666 w 12086611"/>
              <a:gd name="connsiteY16" fmla="*/ 2126492 h 2408285"/>
              <a:gd name="connsiteX17" fmla="*/ 11872666 w 12086611"/>
              <a:gd name="connsiteY17" fmla="*/ 2245514 h 2408285"/>
              <a:gd name="connsiteX18" fmla="*/ 11795609 w 12086611"/>
              <a:gd name="connsiteY18" fmla="*/ 2174210 h 2408285"/>
              <a:gd name="connsiteX19" fmla="*/ 11768639 w 12086611"/>
              <a:gd name="connsiteY19" fmla="*/ 2149266 h 2408285"/>
              <a:gd name="connsiteX20" fmla="*/ 11658947 w 12086611"/>
              <a:gd name="connsiteY20" fmla="*/ 1929930 h 2408285"/>
              <a:gd name="connsiteX21" fmla="*/ 11763653 w 12086611"/>
              <a:gd name="connsiteY21" fmla="*/ 2027262 h 2408285"/>
              <a:gd name="connsiteX22" fmla="*/ 11658721 w 12086611"/>
              <a:gd name="connsiteY22" fmla="*/ 2122697 h 2408285"/>
              <a:gd name="connsiteX23" fmla="*/ 11554014 w 12086611"/>
              <a:gd name="connsiteY23" fmla="*/ 2025364 h 2408285"/>
              <a:gd name="connsiteX24" fmla="*/ 11590503 w 12086611"/>
              <a:gd name="connsiteY24" fmla="*/ 1992287 h 2408285"/>
              <a:gd name="connsiteX25" fmla="*/ 11983265 w 12086611"/>
              <a:gd name="connsiteY25" fmla="*/ 1707069 h 2408285"/>
              <a:gd name="connsiteX26" fmla="*/ 12086611 w 12086611"/>
              <a:gd name="connsiteY26" fmla="*/ 1802775 h 2408285"/>
              <a:gd name="connsiteX27" fmla="*/ 11981678 w 12086611"/>
              <a:gd name="connsiteY27" fmla="*/ 1898209 h 2408285"/>
              <a:gd name="connsiteX28" fmla="*/ 11946776 w 12086611"/>
              <a:gd name="connsiteY28" fmla="*/ 1865674 h 2408285"/>
              <a:gd name="connsiteX29" fmla="*/ 11944736 w 12086611"/>
              <a:gd name="connsiteY29" fmla="*/ 1869741 h 2408285"/>
              <a:gd name="connsiteX30" fmla="*/ 11979865 w 12086611"/>
              <a:gd name="connsiteY30" fmla="*/ 1902276 h 2408285"/>
              <a:gd name="connsiteX31" fmla="*/ 11979865 w 12086611"/>
              <a:gd name="connsiteY31" fmla="*/ 2021298 h 2408285"/>
              <a:gd name="connsiteX32" fmla="*/ 11904621 w 12086611"/>
              <a:gd name="connsiteY32" fmla="*/ 1951619 h 2408285"/>
              <a:gd name="connsiteX33" fmla="*/ 11902582 w 12086611"/>
              <a:gd name="connsiteY33" fmla="*/ 1955957 h 2408285"/>
              <a:gd name="connsiteX34" fmla="*/ 11979412 w 12086611"/>
              <a:gd name="connsiteY34" fmla="*/ 2027262 h 2408285"/>
              <a:gd name="connsiteX35" fmla="*/ 11874479 w 12086611"/>
              <a:gd name="connsiteY35" fmla="*/ 2122697 h 2408285"/>
              <a:gd name="connsiteX36" fmla="*/ 11837764 w 12086611"/>
              <a:gd name="connsiteY36" fmla="*/ 2088535 h 2408285"/>
              <a:gd name="connsiteX37" fmla="*/ 11835724 w 12086611"/>
              <a:gd name="connsiteY37" fmla="*/ 2092331 h 2408285"/>
              <a:gd name="connsiteX38" fmla="*/ 11837537 w 12086611"/>
              <a:gd name="connsiteY38" fmla="*/ 2088264 h 2408285"/>
              <a:gd name="connsiteX39" fmla="*/ 11769772 w 12086611"/>
              <a:gd name="connsiteY39" fmla="*/ 2025364 h 2408285"/>
              <a:gd name="connsiteX40" fmla="*/ 11874705 w 12086611"/>
              <a:gd name="connsiteY40" fmla="*/ 1929930 h 2408285"/>
              <a:gd name="connsiteX41" fmla="*/ 11902355 w 12086611"/>
              <a:gd name="connsiteY41" fmla="*/ 1955686 h 2408285"/>
              <a:gd name="connsiteX42" fmla="*/ 11904621 w 12086611"/>
              <a:gd name="connsiteY42" fmla="*/ 1951349 h 2408285"/>
              <a:gd name="connsiteX43" fmla="*/ 11875838 w 12086611"/>
              <a:gd name="connsiteY43" fmla="*/ 1924778 h 2408285"/>
              <a:gd name="connsiteX44" fmla="*/ 11875838 w 12086611"/>
              <a:gd name="connsiteY44" fmla="*/ 1805757 h 2408285"/>
              <a:gd name="connsiteX45" fmla="*/ 11944736 w 12086611"/>
              <a:gd name="connsiteY45" fmla="*/ 1869470 h 2408285"/>
              <a:gd name="connsiteX46" fmla="*/ 11946549 w 12086611"/>
              <a:gd name="connsiteY46" fmla="*/ 1865674 h 2408285"/>
              <a:gd name="connsiteX47" fmla="*/ 11878332 w 12086611"/>
              <a:gd name="connsiteY47" fmla="*/ 1802503 h 2408285"/>
              <a:gd name="connsiteX48" fmla="*/ 11768639 w 12086611"/>
              <a:gd name="connsiteY48" fmla="*/ 1583167 h 2408285"/>
              <a:gd name="connsiteX49" fmla="*/ 11840257 w 12086611"/>
              <a:gd name="connsiteY49" fmla="*/ 1649591 h 2408285"/>
              <a:gd name="connsiteX50" fmla="*/ 11842523 w 12086611"/>
              <a:gd name="connsiteY50" fmla="*/ 1646067 h 2408285"/>
              <a:gd name="connsiteX51" fmla="*/ 11840483 w 12086611"/>
              <a:gd name="connsiteY51" fmla="*/ 1649591 h 2408285"/>
              <a:gd name="connsiteX52" fmla="*/ 11872666 w 12086611"/>
              <a:gd name="connsiteY52" fmla="*/ 1679686 h 2408285"/>
              <a:gd name="connsiteX53" fmla="*/ 11872666 w 12086611"/>
              <a:gd name="connsiteY53" fmla="*/ 1798708 h 2408285"/>
              <a:gd name="connsiteX54" fmla="*/ 11794249 w 12086611"/>
              <a:gd name="connsiteY54" fmla="*/ 1726047 h 2408285"/>
              <a:gd name="connsiteX55" fmla="*/ 11791983 w 12086611"/>
              <a:gd name="connsiteY55" fmla="*/ 1729572 h 2408285"/>
              <a:gd name="connsiteX56" fmla="*/ 11794023 w 12086611"/>
              <a:gd name="connsiteY56" fmla="*/ 1725776 h 2408285"/>
              <a:gd name="connsiteX57" fmla="*/ 11768639 w 12086611"/>
              <a:gd name="connsiteY57" fmla="*/ 1702189 h 2408285"/>
              <a:gd name="connsiteX58" fmla="*/ 11874705 w 12086611"/>
              <a:gd name="connsiteY58" fmla="*/ 1483123 h 2408285"/>
              <a:gd name="connsiteX59" fmla="*/ 11979412 w 12086611"/>
              <a:gd name="connsiteY59" fmla="*/ 1580184 h 2408285"/>
              <a:gd name="connsiteX60" fmla="*/ 11874479 w 12086611"/>
              <a:gd name="connsiteY60" fmla="*/ 1675619 h 2408285"/>
              <a:gd name="connsiteX61" fmla="*/ 11842523 w 12086611"/>
              <a:gd name="connsiteY61" fmla="*/ 1646067 h 2408285"/>
              <a:gd name="connsiteX62" fmla="*/ 11769772 w 12086611"/>
              <a:gd name="connsiteY62" fmla="*/ 1578558 h 2408285"/>
              <a:gd name="connsiteX63" fmla="*/ 11766146 w 12086611"/>
              <a:gd name="connsiteY63" fmla="*/ 1258907 h 2408285"/>
              <a:gd name="connsiteX64" fmla="*/ 11870853 w 12086611"/>
              <a:gd name="connsiteY64" fmla="*/ 1355968 h 2408285"/>
              <a:gd name="connsiteX65" fmla="*/ 11765920 w 12086611"/>
              <a:gd name="connsiteY65" fmla="*/ 1451673 h 2408285"/>
              <a:gd name="connsiteX66" fmla="*/ 11661213 w 12086611"/>
              <a:gd name="connsiteY66" fmla="*/ 1354341 h 2408285"/>
              <a:gd name="connsiteX67" fmla="*/ 11763200 w 12086611"/>
              <a:gd name="connsiteY67" fmla="*/ 1261618 h 2408285"/>
              <a:gd name="connsiteX68" fmla="*/ 11661213 w 12086611"/>
              <a:gd name="connsiteY68" fmla="*/ 913228 h 2408285"/>
              <a:gd name="connsiteX69" fmla="*/ 11728298 w 12086611"/>
              <a:gd name="connsiteY69" fmla="*/ 975315 h 2408285"/>
              <a:gd name="connsiteX70" fmla="*/ 11730338 w 12086611"/>
              <a:gd name="connsiteY70" fmla="*/ 971519 h 2408285"/>
              <a:gd name="connsiteX71" fmla="*/ 11728525 w 12086611"/>
              <a:gd name="connsiteY71" fmla="*/ 975586 h 2408285"/>
              <a:gd name="connsiteX72" fmla="*/ 11765240 w 12086611"/>
              <a:gd name="connsiteY72" fmla="*/ 1009747 h 2408285"/>
              <a:gd name="connsiteX73" fmla="*/ 11765240 w 12086611"/>
              <a:gd name="connsiteY73" fmla="*/ 1128769 h 2408285"/>
              <a:gd name="connsiteX74" fmla="*/ 11688410 w 12086611"/>
              <a:gd name="connsiteY74" fmla="*/ 1057464 h 2408285"/>
              <a:gd name="connsiteX75" fmla="*/ 11686370 w 12086611"/>
              <a:gd name="connsiteY75" fmla="*/ 1061260 h 2408285"/>
              <a:gd name="connsiteX76" fmla="*/ 11688183 w 12086611"/>
              <a:gd name="connsiteY76" fmla="*/ 1057193 h 2408285"/>
              <a:gd name="connsiteX77" fmla="*/ 11661213 w 12086611"/>
              <a:gd name="connsiteY77" fmla="*/ 1032250 h 2408285"/>
              <a:gd name="connsiteX78" fmla="*/ 11876065 w 12086611"/>
              <a:gd name="connsiteY78" fmla="*/ 590053 h 2408285"/>
              <a:gd name="connsiteX79" fmla="*/ 11979412 w 12086611"/>
              <a:gd name="connsiteY79" fmla="*/ 686029 h 2408285"/>
              <a:gd name="connsiteX80" fmla="*/ 11874479 w 12086611"/>
              <a:gd name="connsiteY80" fmla="*/ 781464 h 2408285"/>
              <a:gd name="connsiteX81" fmla="*/ 11839350 w 12086611"/>
              <a:gd name="connsiteY81" fmla="*/ 748929 h 2408285"/>
              <a:gd name="connsiteX82" fmla="*/ 11837537 w 12086611"/>
              <a:gd name="connsiteY82" fmla="*/ 752725 h 2408285"/>
              <a:gd name="connsiteX83" fmla="*/ 11872666 w 12086611"/>
              <a:gd name="connsiteY83" fmla="*/ 785259 h 2408285"/>
              <a:gd name="connsiteX84" fmla="*/ 11872666 w 12086611"/>
              <a:gd name="connsiteY84" fmla="*/ 904552 h 2408285"/>
              <a:gd name="connsiteX85" fmla="*/ 11797422 w 12086611"/>
              <a:gd name="connsiteY85" fmla="*/ 834603 h 2408285"/>
              <a:gd name="connsiteX86" fmla="*/ 11795383 w 12086611"/>
              <a:gd name="connsiteY86" fmla="*/ 838941 h 2408285"/>
              <a:gd name="connsiteX87" fmla="*/ 11871986 w 12086611"/>
              <a:gd name="connsiteY87" fmla="*/ 910246 h 2408285"/>
              <a:gd name="connsiteX88" fmla="*/ 11767053 w 12086611"/>
              <a:gd name="connsiteY88" fmla="*/ 1005680 h 2408285"/>
              <a:gd name="connsiteX89" fmla="*/ 11730338 w 12086611"/>
              <a:gd name="connsiteY89" fmla="*/ 971519 h 2408285"/>
              <a:gd name="connsiteX90" fmla="*/ 11662573 w 12086611"/>
              <a:gd name="connsiteY90" fmla="*/ 908619 h 2408285"/>
              <a:gd name="connsiteX91" fmla="*/ 11767506 w 12086611"/>
              <a:gd name="connsiteY91" fmla="*/ 813185 h 2408285"/>
              <a:gd name="connsiteX92" fmla="*/ 11795156 w 12086611"/>
              <a:gd name="connsiteY92" fmla="*/ 838941 h 2408285"/>
              <a:gd name="connsiteX93" fmla="*/ 11797196 w 12086611"/>
              <a:gd name="connsiteY93" fmla="*/ 834603 h 2408285"/>
              <a:gd name="connsiteX94" fmla="*/ 11768639 w 12086611"/>
              <a:gd name="connsiteY94" fmla="*/ 808034 h 2408285"/>
              <a:gd name="connsiteX95" fmla="*/ 11768639 w 12086611"/>
              <a:gd name="connsiteY95" fmla="*/ 688741 h 2408285"/>
              <a:gd name="connsiteX96" fmla="*/ 11837310 w 12086611"/>
              <a:gd name="connsiteY96" fmla="*/ 752725 h 2408285"/>
              <a:gd name="connsiteX97" fmla="*/ 11839350 w 12086611"/>
              <a:gd name="connsiteY97" fmla="*/ 748658 h 2408285"/>
              <a:gd name="connsiteX98" fmla="*/ 11771132 w 12086611"/>
              <a:gd name="connsiteY98" fmla="*/ 685487 h 2408285"/>
              <a:gd name="connsiteX99" fmla="*/ 11661213 w 12086611"/>
              <a:gd name="connsiteY99" fmla="*/ 466151 h 2408285"/>
              <a:gd name="connsiteX100" fmla="*/ 11733057 w 12086611"/>
              <a:gd name="connsiteY100" fmla="*/ 532846 h 2408285"/>
              <a:gd name="connsiteX101" fmla="*/ 11765240 w 12086611"/>
              <a:gd name="connsiteY101" fmla="*/ 562669 h 2408285"/>
              <a:gd name="connsiteX102" fmla="*/ 11765240 w 12086611"/>
              <a:gd name="connsiteY102" fmla="*/ 681691 h 2408285"/>
              <a:gd name="connsiteX103" fmla="*/ 11687050 w 12086611"/>
              <a:gd name="connsiteY103" fmla="*/ 609031 h 2408285"/>
              <a:gd name="connsiteX104" fmla="*/ 11684784 w 12086611"/>
              <a:gd name="connsiteY104" fmla="*/ 612827 h 2408285"/>
              <a:gd name="connsiteX105" fmla="*/ 11763653 w 12086611"/>
              <a:gd name="connsiteY105" fmla="*/ 686029 h 2408285"/>
              <a:gd name="connsiteX106" fmla="*/ 11658721 w 12086611"/>
              <a:gd name="connsiteY106" fmla="*/ 781464 h 2408285"/>
              <a:gd name="connsiteX107" fmla="*/ 11609994 w 12086611"/>
              <a:gd name="connsiteY107" fmla="*/ 736187 h 2408285"/>
              <a:gd name="connsiteX108" fmla="*/ 11555374 w 12086611"/>
              <a:gd name="connsiteY108" fmla="*/ 685487 h 2408285"/>
              <a:gd name="connsiteX109" fmla="*/ 11660307 w 12086611"/>
              <a:gd name="connsiteY109" fmla="*/ 590053 h 2408285"/>
              <a:gd name="connsiteX110" fmla="*/ 11684557 w 12086611"/>
              <a:gd name="connsiteY110" fmla="*/ 612556 h 2408285"/>
              <a:gd name="connsiteX111" fmla="*/ 11686824 w 12086611"/>
              <a:gd name="connsiteY111" fmla="*/ 609031 h 2408285"/>
              <a:gd name="connsiteX112" fmla="*/ 11661213 w 12086611"/>
              <a:gd name="connsiteY112" fmla="*/ 585444 h 2408285"/>
              <a:gd name="connsiteX113" fmla="*/ 11767506 w 12086611"/>
              <a:gd name="connsiteY113" fmla="*/ 366107 h 2408285"/>
              <a:gd name="connsiteX114" fmla="*/ 11871986 w 12086611"/>
              <a:gd name="connsiteY114" fmla="*/ 463440 h 2408285"/>
              <a:gd name="connsiteX115" fmla="*/ 11767053 w 12086611"/>
              <a:gd name="connsiteY115" fmla="*/ 558874 h 2408285"/>
              <a:gd name="connsiteX116" fmla="*/ 11735324 w 12086611"/>
              <a:gd name="connsiteY116" fmla="*/ 529322 h 2408285"/>
              <a:gd name="connsiteX117" fmla="*/ 11733057 w 12086611"/>
              <a:gd name="connsiteY117" fmla="*/ 532846 h 2408285"/>
              <a:gd name="connsiteX118" fmla="*/ 11735097 w 12086611"/>
              <a:gd name="connsiteY118" fmla="*/ 529051 h 2408285"/>
              <a:gd name="connsiteX119" fmla="*/ 11662573 w 12086611"/>
              <a:gd name="connsiteY119" fmla="*/ 461542 h 2408285"/>
              <a:gd name="connsiteX120" fmla="*/ 11658947 w 12086611"/>
              <a:gd name="connsiteY120" fmla="*/ 142162 h 2408285"/>
              <a:gd name="connsiteX121" fmla="*/ 11763653 w 12086611"/>
              <a:gd name="connsiteY121" fmla="*/ 239223 h 2408285"/>
              <a:gd name="connsiteX122" fmla="*/ 11658721 w 12086611"/>
              <a:gd name="connsiteY122" fmla="*/ 334657 h 2408285"/>
              <a:gd name="connsiteX123" fmla="*/ 11554014 w 12086611"/>
              <a:gd name="connsiteY123" fmla="*/ 237596 h 2408285"/>
              <a:gd name="connsiteX124" fmla="*/ 11656001 w 12086611"/>
              <a:gd name="connsiteY124" fmla="*/ 144873 h 2408285"/>
              <a:gd name="connsiteX125" fmla="*/ 11690766 w 12086611"/>
              <a:gd name="connsiteY125" fmla="*/ 40330 h 2408285"/>
              <a:gd name="connsiteX126" fmla="*/ 11845185 w 12086611"/>
              <a:gd name="connsiteY126" fmla="*/ 40330 h 2408285"/>
              <a:gd name="connsiteX127" fmla="*/ 11840228 w 12086611"/>
              <a:gd name="connsiteY127" fmla="*/ 44830 h 2408285"/>
              <a:gd name="connsiteX128" fmla="*/ 11767053 w 12086611"/>
              <a:gd name="connsiteY128" fmla="*/ 111254 h 2408285"/>
              <a:gd name="connsiteX129" fmla="*/ 11712546 w 12086611"/>
              <a:gd name="connsiteY129" fmla="*/ 60579 h 2408285"/>
              <a:gd name="connsiteX130" fmla="*/ 11661213 w 12086611"/>
              <a:gd name="connsiteY130" fmla="*/ 40330 h 2408285"/>
              <a:gd name="connsiteX131" fmla="*/ 11684643 w 12086611"/>
              <a:gd name="connsiteY131" fmla="*/ 40330 h 2408285"/>
              <a:gd name="connsiteX132" fmla="*/ 11690280 w 12086611"/>
              <a:gd name="connsiteY132" fmla="*/ 45575 h 2408285"/>
              <a:gd name="connsiteX133" fmla="*/ 11765240 w 12086611"/>
              <a:gd name="connsiteY133" fmla="*/ 115321 h 2408285"/>
              <a:gd name="connsiteX134" fmla="*/ 11765240 w 12086611"/>
              <a:gd name="connsiteY134" fmla="*/ 234343 h 2408285"/>
              <a:gd name="connsiteX135" fmla="*/ 11661213 w 12086611"/>
              <a:gd name="connsiteY135" fmla="*/ 137824 h 2408285"/>
              <a:gd name="connsiteX136" fmla="*/ 11661213 w 12086611"/>
              <a:gd name="connsiteY136" fmla="*/ 69350 h 2408285"/>
              <a:gd name="connsiteX137" fmla="*/ 0 w 12086611"/>
              <a:gd name="connsiteY137" fmla="*/ 0 h 2408285"/>
              <a:gd name="connsiteX138" fmla="*/ 11657587 w 12086611"/>
              <a:gd name="connsiteY138" fmla="*/ 40330 h 2408285"/>
              <a:gd name="connsiteX139" fmla="*/ 11657587 w 12086611"/>
              <a:gd name="connsiteY139" fmla="*/ 41002 h 2408285"/>
              <a:gd name="connsiteX140" fmla="*/ 11657587 w 12086611"/>
              <a:gd name="connsiteY140" fmla="*/ 137824 h 2408285"/>
              <a:gd name="connsiteX141" fmla="*/ 11653055 w 12086611"/>
              <a:gd name="connsiteY141" fmla="*/ 141891 h 2408285"/>
              <a:gd name="connsiteX142" fmla="*/ 11656001 w 12086611"/>
              <a:gd name="connsiteY142" fmla="*/ 144873 h 2408285"/>
              <a:gd name="connsiteX143" fmla="*/ 11652828 w 12086611"/>
              <a:gd name="connsiteY143" fmla="*/ 141891 h 2408285"/>
              <a:gd name="connsiteX144" fmla="*/ 11549028 w 12086611"/>
              <a:gd name="connsiteY144" fmla="*/ 236512 h 2408285"/>
              <a:gd name="connsiteX145" fmla="*/ 11549028 w 12086611"/>
              <a:gd name="connsiteY145" fmla="*/ 243019 h 2408285"/>
              <a:gd name="connsiteX146" fmla="*/ 11552881 w 12086611"/>
              <a:gd name="connsiteY146" fmla="*/ 246543 h 2408285"/>
              <a:gd name="connsiteX147" fmla="*/ 11552881 w 12086611"/>
              <a:gd name="connsiteY147" fmla="*/ 242205 h 2408285"/>
              <a:gd name="connsiteX148" fmla="*/ 11656681 w 12086611"/>
              <a:gd name="connsiteY148" fmla="*/ 338724 h 2408285"/>
              <a:gd name="connsiteX149" fmla="*/ 11656681 w 12086611"/>
              <a:gd name="connsiteY149" fmla="*/ 457746 h 2408285"/>
              <a:gd name="connsiteX150" fmla="*/ 11552881 w 12086611"/>
              <a:gd name="connsiteY150" fmla="*/ 361227 h 2408285"/>
              <a:gd name="connsiteX151" fmla="*/ 11552881 w 12086611"/>
              <a:gd name="connsiteY151" fmla="*/ 246814 h 2408285"/>
              <a:gd name="connsiteX152" fmla="*/ 11549028 w 12086611"/>
              <a:gd name="connsiteY152" fmla="*/ 243290 h 2408285"/>
              <a:gd name="connsiteX153" fmla="*/ 11549028 w 12086611"/>
              <a:gd name="connsiteY153" fmla="*/ 363125 h 2408285"/>
              <a:gd name="connsiteX154" fmla="*/ 11441829 w 12086611"/>
              <a:gd name="connsiteY154" fmla="*/ 460457 h 2408285"/>
              <a:gd name="connsiteX155" fmla="*/ 11441829 w 12086611"/>
              <a:gd name="connsiteY155" fmla="*/ 587613 h 2408285"/>
              <a:gd name="connsiteX156" fmla="*/ 11544269 w 12086611"/>
              <a:gd name="connsiteY156" fmla="*/ 682505 h 2408285"/>
              <a:gd name="connsiteX157" fmla="*/ 11544269 w 12086611"/>
              <a:gd name="connsiteY157" fmla="*/ 676811 h 2408285"/>
              <a:gd name="connsiteX158" fmla="*/ 11445455 w 12086611"/>
              <a:gd name="connsiteY158" fmla="*/ 585444 h 2408285"/>
              <a:gd name="connsiteX159" fmla="*/ 11445455 w 12086611"/>
              <a:gd name="connsiteY159" fmla="*/ 466151 h 2408285"/>
              <a:gd name="connsiteX160" fmla="*/ 11544269 w 12086611"/>
              <a:gd name="connsiteY160" fmla="*/ 557789 h 2408285"/>
              <a:gd name="connsiteX161" fmla="*/ 11544269 w 12086611"/>
              <a:gd name="connsiteY161" fmla="*/ 552096 h 2408285"/>
              <a:gd name="connsiteX162" fmla="*/ 11446815 w 12086611"/>
              <a:gd name="connsiteY162" fmla="*/ 461542 h 2408285"/>
              <a:gd name="connsiteX163" fmla="*/ 11551748 w 12086611"/>
              <a:gd name="connsiteY163" fmla="*/ 366107 h 2408285"/>
              <a:gd name="connsiteX164" fmla="*/ 11656454 w 12086611"/>
              <a:gd name="connsiteY164" fmla="*/ 463440 h 2408285"/>
              <a:gd name="connsiteX165" fmla="*/ 11551521 w 12086611"/>
              <a:gd name="connsiteY165" fmla="*/ 558874 h 2408285"/>
              <a:gd name="connsiteX166" fmla="*/ 11544495 w 12086611"/>
              <a:gd name="connsiteY166" fmla="*/ 552367 h 2408285"/>
              <a:gd name="connsiteX167" fmla="*/ 11544495 w 12086611"/>
              <a:gd name="connsiteY167" fmla="*/ 558061 h 2408285"/>
              <a:gd name="connsiteX168" fmla="*/ 11549482 w 12086611"/>
              <a:gd name="connsiteY168" fmla="*/ 562669 h 2408285"/>
              <a:gd name="connsiteX169" fmla="*/ 11549482 w 12086611"/>
              <a:gd name="connsiteY169" fmla="*/ 681691 h 2408285"/>
              <a:gd name="connsiteX170" fmla="*/ 11544495 w 12086611"/>
              <a:gd name="connsiteY170" fmla="*/ 677083 h 2408285"/>
              <a:gd name="connsiteX171" fmla="*/ 11544495 w 12086611"/>
              <a:gd name="connsiteY171" fmla="*/ 682776 h 2408285"/>
              <a:gd name="connsiteX172" fmla="*/ 11549028 w 12086611"/>
              <a:gd name="connsiteY172" fmla="*/ 687114 h 2408285"/>
              <a:gd name="connsiteX173" fmla="*/ 11549028 w 12086611"/>
              <a:gd name="connsiteY173" fmla="*/ 748116 h 2408285"/>
              <a:gd name="connsiteX174" fmla="*/ 11552881 w 12086611"/>
              <a:gd name="connsiteY174" fmla="*/ 748658 h 2408285"/>
              <a:gd name="connsiteX175" fmla="*/ 11552881 w 12086611"/>
              <a:gd name="connsiteY175" fmla="*/ 688741 h 2408285"/>
              <a:gd name="connsiteX176" fmla="*/ 11607727 w 12086611"/>
              <a:gd name="connsiteY176" fmla="*/ 739711 h 2408285"/>
              <a:gd name="connsiteX177" fmla="*/ 11609994 w 12086611"/>
              <a:gd name="connsiteY177" fmla="*/ 736187 h 2408285"/>
              <a:gd name="connsiteX178" fmla="*/ 11607727 w 12086611"/>
              <a:gd name="connsiteY178" fmla="*/ 739982 h 2408285"/>
              <a:gd name="connsiteX179" fmla="*/ 11656681 w 12086611"/>
              <a:gd name="connsiteY179" fmla="*/ 785259 h 2408285"/>
              <a:gd name="connsiteX180" fmla="*/ 11656681 w 12086611"/>
              <a:gd name="connsiteY180" fmla="*/ 904552 h 2408285"/>
              <a:gd name="connsiteX181" fmla="*/ 11552881 w 12086611"/>
              <a:gd name="connsiteY181" fmla="*/ 808034 h 2408285"/>
              <a:gd name="connsiteX182" fmla="*/ 11552881 w 12086611"/>
              <a:gd name="connsiteY182" fmla="*/ 748929 h 2408285"/>
              <a:gd name="connsiteX183" fmla="*/ 11549028 w 12086611"/>
              <a:gd name="connsiteY183" fmla="*/ 748387 h 2408285"/>
              <a:gd name="connsiteX184" fmla="*/ 11549028 w 12086611"/>
              <a:gd name="connsiteY184" fmla="*/ 809931 h 2408285"/>
              <a:gd name="connsiteX185" fmla="*/ 11479451 w 12086611"/>
              <a:gd name="connsiteY185" fmla="*/ 873102 h 2408285"/>
              <a:gd name="connsiteX186" fmla="*/ 11483304 w 12086611"/>
              <a:gd name="connsiteY186" fmla="*/ 875271 h 2408285"/>
              <a:gd name="connsiteX187" fmla="*/ 11551748 w 12086611"/>
              <a:gd name="connsiteY187" fmla="*/ 813185 h 2408285"/>
              <a:gd name="connsiteX188" fmla="*/ 11656454 w 12086611"/>
              <a:gd name="connsiteY188" fmla="*/ 910246 h 2408285"/>
              <a:gd name="connsiteX189" fmla="*/ 11551521 w 12086611"/>
              <a:gd name="connsiteY189" fmla="*/ 1005680 h 2408285"/>
              <a:gd name="connsiteX190" fmla="*/ 11446815 w 12086611"/>
              <a:gd name="connsiteY190" fmla="*/ 908619 h 2408285"/>
              <a:gd name="connsiteX191" fmla="*/ 11483077 w 12086611"/>
              <a:gd name="connsiteY191" fmla="*/ 875543 h 2408285"/>
              <a:gd name="connsiteX192" fmla="*/ 11479224 w 12086611"/>
              <a:gd name="connsiteY192" fmla="*/ 873374 h 2408285"/>
              <a:gd name="connsiteX193" fmla="*/ 11441829 w 12086611"/>
              <a:gd name="connsiteY193" fmla="*/ 907535 h 2408285"/>
              <a:gd name="connsiteX194" fmla="*/ 11441829 w 12086611"/>
              <a:gd name="connsiteY194" fmla="*/ 993751 h 2408285"/>
              <a:gd name="connsiteX195" fmla="*/ 11445455 w 12086611"/>
              <a:gd name="connsiteY195" fmla="*/ 995649 h 2408285"/>
              <a:gd name="connsiteX196" fmla="*/ 11445455 w 12086611"/>
              <a:gd name="connsiteY196" fmla="*/ 913228 h 2408285"/>
              <a:gd name="connsiteX197" fmla="*/ 11549482 w 12086611"/>
              <a:gd name="connsiteY197" fmla="*/ 1009747 h 2408285"/>
              <a:gd name="connsiteX198" fmla="*/ 11549482 w 12086611"/>
              <a:gd name="connsiteY198" fmla="*/ 1128769 h 2408285"/>
              <a:gd name="connsiteX199" fmla="*/ 11445455 w 12086611"/>
              <a:gd name="connsiteY199" fmla="*/ 1032250 h 2408285"/>
              <a:gd name="connsiteX200" fmla="*/ 11445455 w 12086611"/>
              <a:gd name="connsiteY200" fmla="*/ 995920 h 2408285"/>
              <a:gd name="connsiteX201" fmla="*/ 11441829 w 12086611"/>
              <a:gd name="connsiteY201" fmla="*/ 994022 h 2408285"/>
              <a:gd name="connsiteX202" fmla="*/ 11441829 w 12086611"/>
              <a:gd name="connsiteY202" fmla="*/ 1034419 h 2408285"/>
              <a:gd name="connsiteX203" fmla="*/ 11551295 w 12086611"/>
              <a:gd name="connsiteY203" fmla="*/ 1136089 h 2408285"/>
              <a:gd name="connsiteX204" fmla="*/ 11660307 w 12086611"/>
              <a:gd name="connsiteY204" fmla="*/ 1037130 h 2408285"/>
              <a:gd name="connsiteX205" fmla="*/ 11686370 w 12086611"/>
              <a:gd name="connsiteY205" fmla="*/ 1061260 h 2408285"/>
              <a:gd name="connsiteX206" fmla="*/ 11764787 w 12086611"/>
              <a:gd name="connsiteY206" fmla="*/ 1133920 h 2408285"/>
              <a:gd name="connsiteX207" fmla="*/ 11764787 w 12086611"/>
              <a:gd name="connsiteY207" fmla="*/ 1250231 h 2408285"/>
              <a:gd name="connsiteX208" fmla="*/ 11768639 w 12086611"/>
              <a:gd name="connsiteY208" fmla="*/ 1250231 h 2408285"/>
              <a:gd name="connsiteX209" fmla="*/ 11768639 w 12086611"/>
              <a:gd name="connsiteY209" fmla="*/ 1243724 h 2408285"/>
              <a:gd name="connsiteX210" fmla="*/ 11768639 w 12086611"/>
              <a:gd name="connsiteY210" fmla="*/ 1135818 h 2408285"/>
              <a:gd name="connsiteX211" fmla="*/ 11872666 w 12086611"/>
              <a:gd name="connsiteY211" fmla="*/ 1232337 h 2408285"/>
              <a:gd name="connsiteX212" fmla="*/ 11872666 w 12086611"/>
              <a:gd name="connsiteY212" fmla="*/ 1242097 h 2408285"/>
              <a:gd name="connsiteX213" fmla="*/ 11872666 w 12086611"/>
              <a:gd name="connsiteY213" fmla="*/ 1351088 h 2408285"/>
              <a:gd name="connsiteX214" fmla="*/ 11768639 w 12086611"/>
              <a:gd name="connsiteY214" fmla="*/ 1254840 h 2408285"/>
              <a:gd name="connsiteX215" fmla="*/ 11768639 w 12086611"/>
              <a:gd name="connsiteY215" fmla="*/ 1250502 h 2408285"/>
              <a:gd name="connsiteX216" fmla="*/ 11764787 w 12086611"/>
              <a:gd name="connsiteY216" fmla="*/ 1250502 h 2408285"/>
              <a:gd name="connsiteX217" fmla="*/ 11764787 w 12086611"/>
              <a:gd name="connsiteY217" fmla="*/ 1254569 h 2408285"/>
              <a:gd name="connsiteX218" fmla="*/ 11760254 w 12086611"/>
              <a:gd name="connsiteY218" fmla="*/ 1258636 h 2408285"/>
              <a:gd name="connsiteX219" fmla="*/ 11763200 w 12086611"/>
              <a:gd name="connsiteY219" fmla="*/ 1261618 h 2408285"/>
              <a:gd name="connsiteX220" fmla="*/ 11760027 w 12086611"/>
              <a:gd name="connsiteY220" fmla="*/ 1258907 h 2408285"/>
              <a:gd name="connsiteX221" fmla="*/ 11656227 w 12086611"/>
              <a:gd name="connsiteY221" fmla="*/ 1353257 h 2408285"/>
              <a:gd name="connsiteX222" fmla="*/ 11656227 w 12086611"/>
              <a:gd name="connsiteY222" fmla="*/ 1360035 h 2408285"/>
              <a:gd name="connsiteX223" fmla="*/ 11660080 w 12086611"/>
              <a:gd name="connsiteY223" fmla="*/ 1363559 h 2408285"/>
              <a:gd name="connsiteX224" fmla="*/ 11660080 w 12086611"/>
              <a:gd name="connsiteY224" fmla="*/ 1358950 h 2408285"/>
              <a:gd name="connsiteX225" fmla="*/ 11764107 w 12086611"/>
              <a:gd name="connsiteY225" fmla="*/ 1455469 h 2408285"/>
              <a:gd name="connsiteX226" fmla="*/ 11764107 w 12086611"/>
              <a:gd name="connsiteY226" fmla="*/ 1574491 h 2408285"/>
              <a:gd name="connsiteX227" fmla="*/ 11660080 w 12086611"/>
              <a:gd name="connsiteY227" fmla="*/ 1478243 h 2408285"/>
              <a:gd name="connsiteX228" fmla="*/ 11660080 w 12086611"/>
              <a:gd name="connsiteY228" fmla="*/ 1363830 h 2408285"/>
              <a:gd name="connsiteX229" fmla="*/ 11656227 w 12086611"/>
              <a:gd name="connsiteY229" fmla="*/ 1360306 h 2408285"/>
              <a:gd name="connsiteX230" fmla="*/ 11656227 w 12086611"/>
              <a:gd name="connsiteY230" fmla="*/ 1479870 h 2408285"/>
              <a:gd name="connsiteX231" fmla="*/ 11549028 w 12086611"/>
              <a:gd name="connsiteY231" fmla="*/ 1577473 h 2408285"/>
              <a:gd name="connsiteX232" fmla="*/ 11549028 w 12086611"/>
              <a:gd name="connsiteY232" fmla="*/ 1704357 h 2408285"/>
              <a:gd name="connsiteX233" fmla="*/ 11651468 w 12086611"/>
              <a:gd name="connsiteY233" fmla="*/ 1799521 h 2408285"/>
              <a:gd name="connsiteX234" fmla="*/ 11651468 w 12086611"/>
              <a:gd name="connsiteY234" fmla="*/ 1793827 h 2408285"/>
              <a:gd name="connsiteX235" fmla="*/ 11552881 w 12086611"/>
              <a:gd name="connsiteY235" fmla="*/ 1702189 h 2408285"/>
              <a:gd name="connsiteX236" fmla="*/ 11552881 w 12086611"/>
              <a:gd name="connsiteY236" fmla="*/ 1583167 h 2408285"/>
              <a:gd name="connsiteX237" fmla="*/ 11651468 w 12086611"/>
              <a:gd name="connsiteY237" fmla="*/ 1674535 h 2408285"/>
              <a:gd name="connsiteX238" fmla="*/ 11651468 w 12086611"/>
              <a:gd name="connsiteY238" fmla="*/ 1669112 h 2408285"/>
              <a:gd name="connsiteX239" fmla="*/ 11554014 w 12086611"/>
              <a:gd name="connsiteY239" fmla="*/ 1578558 h 2408285"/>
              <a:gd name="connsiteX240" fmla="*/ 11658947 w 12086611"/>
              <a:gd name="connsiteY240" fmla="*/ 1483123 h 2408285"/>
              <a:gd name="connsiteX241" fmla="*/ 11763653 w 12086611"/>
              <a:gd name="connsiteY241" fmla="*/ 1580184 h 2408285"/>
              <a:gd name="connsiteX242" fmla="*/ 11658721 w 12086611"/>
              <a:gd name="connsiteY242" fmla="*/ 1675619 h 2408285"/>
              <a:gd name="connsiteX243" fmla="*/ 11651695 w 12086611"/>
              <a:gd name="connsiteY243" fmla="*/ 1669112 h 2408285"/>
              <a:gd name="connsiteX244" fmla="*/ 11651695 w 12086611"/>
              <a:gd name="connsiteY244" fmla="*/ 1674805 h 2408285"/>
              <a:gd name="connsiteX245" fmla="*/ 11656907 w 12086611"/>
              <a:gd name="connsiteY245" fmla="*/ 1679686 h 2408285"/>
              <a:gd name="connsiteX246" fmla="*/ 11656907 w 12086611"/>
              <a:gd name="connsiteY246" fmla="*/ 1798708 h 2408285"/>
              <a:gd name="connsiteX247" fmla="*/ 11651695 w 12086611"/>
              <a:gd name="connsiteY247" fmla="*/ 1793827 h 2408285"/>
              <a:gd name="connsiteX248" fmla="*/ 11651695 w 12086611"/>
              <a:gd name="connsiteY248" fmla="*/ 1799521 h 2408285"/>
              <a:gd name="connsiteX249" fmla="*/ 11656227 w 12086611"/>
              <a:gd name="connsiteY249" fmla="*/ 1803859 h 2408285"/>
              <a:gd name="connsiteX250" fmla="*/ 11656227 w 12086611"/>
              <a:gd name="connsiteY250" fmla="*/ 1864861 h 2408285"/>
              <a:gd name="connsiteX251" fmla="*/ 11660080 w 12086611"/>
              <a:gd name="connsiteY251" fmla="*/ 1865674 h 2408285"/>
              <a:gd name="connsiteX252" fmla="*/ 11660080 w 12086611"/>
              <a:gd name="connsiteY252" fmla="*/ 1805757 h 2408285"/>
              <a:gd name="connsiteX253" fmla="*/ 11714927 w 12086611"/>
              <a:gd name="connsiteY253" fmla="*/ 1856727 h 2408285"/>
              <a:gd name="connsiteX254" fmla="*/ 11717193 w 12086611"/>
              <a:gd name="connsiteY254" fmla="*/ 1852932 h 2408285"/>
              <a:gd name="connsiteX255" fmla="*/ 11662573 w 12086611"/>
              <a:gd name="connsiteY255" fmla="*/ 1802503 h 2408285"/>
              <a:gd name="connsiteX256" fmla="*/ 11767506 w 12086611"/>
              <a:gd name="connsiteY256" fmla="*/ 1707069 h 2408285"/>
              <a:gd name="connsiteX257" fmla="*/ 11791983 w 12086611"/>
              <a:gd name="connsiteY257" fmla="*/ 1729572 h 2408285"/>
              <a:gd name="connsiteX258" fmla="*/ 11870853 w 12086611"/>
              <a:gd name="connsiteY258" fmla="*/ 1802775 h 2408285"/>
              <a:gd name="connsiteX259" fmla="*/ 11765920 w 12086611"/>
              <a:gd name="connsiteY259" fmla="*/ 1898209 h 2408285"/>
              <a:gd name="connsiteX260" fmla="*/ 11717193 w 12086611"/>
              <a:gd name="connsiteY260" fmla="*/ 1853203 h 2408285"/>
              <a:gd name="connsiteX261" fmla="*/ 11715153 w 12086611"/>
              <a:gd name="connsiteY261" fmla="*/ 1856727 h 2408285"/>
              <a:gd name="connsiteX262" fmla="*/ 11764107 w 12086611"/>
              <a:gd name="connsiteY262" fmla="*/ 1902276 h 2408285"/>
              <a:gd name="connsiteX263" fmla="*/ 11764107 w 12086611"/>
              <a:gd name="connsiteY263" fmla="*/ 2021298 h 2408285"/>
              <a:gd name="connsiteX264" fmla="*/ 11660080 w 12086611"/>
              <a:gd name="connsiteY264" fmla="*/ 1924778 h 2408285"/>
              <a:gd name="connsiteX265" fmla="*/ 11660080 w 12086611"/>
              <a:gd name="connsiteY265" fmla="*/ 1865945 h 2408285"/>
              <a:gd name="connsiteX266" fmla="*/ 11656227 w 12086611"/>
              <a:gd name="connsiteY266" fmla="*/ 1865132 h 2408285"/>
              <a:gd name="connsiteX267" fmla="*/ 11656227 w 12086611"/>
              <a:gd name="connsiteY267" fmla="*/ 1926948 h 2408285"/>
              <a:gd name="connsiteX268" fmla="*/ 11586650 w 12086611"/>
              <a:gd name="connsiteY268" fmla="*/ 1990119 h 2408285"/>
              <a:gd name="connsiteX269" fmla="*/ 11549028 w 12086611"/>
              <a:gd name="connsiteY269" fmla="*/ 2024280 h 2408285"/>
              <a:gd name="connsiteX270" fmla="*/ 11549028 w 12086611"/>
              <a:gd name="connsiteY270" fmla="*/ 2110496 h 2408285"/>
              <a:gd name="connsiteX271" fmla="*/ 11552881 w 12086611"/>
              <a:gd name="connsiteY271" fmla="*/ 2112394 h 2408285"/>
              <a:gd name="connsiteX272" fmla="*/ 11552881 w 12086611"/>
              <a:gd name="connsiteY272" fmla="*/ 2029973 h 2408285"/>
              <a:gd name="connsiteX273" fmla="*/ 11656907 w 12086611"/>
              <a:gd name="connsiteY273" fmla="*/ 2126492 h 2408285"/>
              <a:gd name="connsiteX274" fmla="*/ 11656907 w 12086611"/>
              <a:gd name="connsiteY274" fmla="*/ 2245514 h 2408285"/>
              <a:gd name="connsiteX275" fmla="*/ 11552881 w 12086611"/>
              <a:gd name="connsiteY275" fmla="*/ 2149266 h 2408285"/>
              <a:gd name="connsiteX276" fmla="*/ 11552881 w 12086611"/>
              <a:gd name="connsiteY276" fmla="*/ 2112665 h 2408285"/>
              <a:gd name="connsiteX277" fmla="*/ 11549028 w 12086611"/>
              <a:gd name="connsiteY277" fmla="*/ 2110767 h 2408285"/>
              <a:gd name="connsiteX278" fmla="*/ 11549028 w 12086611"/>
              <a:gd name="connsiteY278" fmla="*/ 2151435 h 2408285"/>
              <a:gd name="connsiteX279" fmla="*/ 11658721 w 12086611"/>
              <a:gd name="connsiteY279" fmla="*/ 2253105 h 2408285"/>
              <a:gd name="connsiteX280" fmla="*/ 11767506 w 12086611"/>
              <a:gd name="connsiteY280" fmla="*/ 2153875 h 2408285"/>
              <a:gd name="connsiteX281" fmla="*/ 11793569 w 12086611"/>
              <a:gd name="connsiteY281" fmla="*/ 2178005 h 2408285"/>
              <a:gd name="connsiteX282" fmla="*/ 11795609 w 12086611"/>
              <a:gd name="connsiteY282" fmla="*/ 2174210 h 2408285"/>
              <a:gd name="connsiteX283" fmla="*/ 11793796 w 12086611"/>
              <a:gd name="connsiteY283" fmla="*/ 2178276 h 2408285"/>
              <a:gd name="connsiteX284" fmla="*/ 11871986 w 12086611"/>
              <a:gd name="connsiteY284" fmla="*/ 2250937 h 2408285"/>
              <a:gd name="connsiteX285" fmla="*/ 11871986 w 12086611"/>
              <a:gd name="connsiteY285" fmla="*/ 2372941 h 2408285"/>
              <a:gd name="connsiteX286" fmla="*/ 11853628 w 12086611"/>
              <a:gd name="connsiteY286" fmla="*/ 2389640 h 2408285"/>
              <a:gd name="connsiteX287" fmla="*/ 11844194 w 12086611"/>
              <a:gd name="connsiteY287" fmla="*/ 2398222 h 2408285"/>
              <a:gd name="connsiteX288" fmla="*/ 0 w 12086611"/>
              <a:gd name="connsiteY288" fmla="*/ 2408285 h 24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</a:cxnLst>
            <a:rect l="l" t="t" r="r" b="b"/>
            <a:pathLst>
              <a:path w="12086611" h="2408285">
                <a:moveTo>
                  <a:pt x="11874479" y="2376194"/>
                </a:moveTo>
                <a:lnTo>
                  <a:pt x="11897822" y="2397884"/>
                </a:lnTo>
                <a:lnTo>
                  <a:pt x="11898186" y="2398222"/>
                </a:lnTo>
                <a:lnTo>
                  <a:pt x="11850311" y="2398222"/>
                </a:lnTo>
                <a:lnTo>
                  <a:pt x="11852466" y="2396257"/>
                </a:lnTo>
                <a:close/>
                <a:moveTo>
                  <a:pt x="11875838" y="2252563"/>
                </a:moveTo>
                <a:lnTo>
                  <a:pt x="11979865" y="2349082"/>
                </a:lnTo>
                <a:lnTo>
                  <a:pt x="11979865" y="2378140"/>
                </a:lnTo>
                <a:lnTo>
                  <a:pt x="11979865" y="2398222"/>
                </a:lnTo>
                <a:lnTo>
                  <a:pt x="11904568" y="2398222"/>
                </a:lnTo>
                <a:lnTo>
                  <a:pt x="11903035" y="2396799"/>
                </a:lnTo>
                <a:cubicBezTo>
                  <a:pt x="11901449" y="2397071"/>
                  <a:pt x="11899635" y="2397613"/>
                  <a:pt x="11897822" y="2397884"/>
                </a:cubicBezTo>
                <a:cubicBezTo>
                  <a:pt x="11899635" y="2397341"/>
                  <a:pt x="11901222" y="2397071"/>
                  <a:pt x="11902808" y="2396528"/>
                </a:cubicBezTo>
                <a:lnTo>
                  <a:pt x="11875838" y="2371585"/>
                </a:lnTo>
                <a:close/>
                <a:moveTo>
                  <a:pt x="11768639" y="2029973"/>
                </a:moveTo>
                <a:lnTo>
                  <a:pt x="11835724" y="2092331"/>
                </a:lnTo>
                <a:lnTo>
                  <a:pt x="11872666" y="2126492"/>
                </a:lnTo>
                <a:lnTo>
                  <a:pt x="11872666" y="2245514"/>
                </a:lnTo>
                <a:lnTo>
                  <a:pt x="11795609" y="2174210"/>
                </a:lnTo>
                <a:lnTo>
                  <a:pt x="11768639" y="2149266"/>
                </a:lnTo>
                <a:close/>
                <a:moveTo>
                  <a:pt x="11658947" y="1929930"/>
                </a:moveTo>
                <a:lnTo>
                  <a:pt x="11763653" y="2027262"/>
                </a:lnTo>
                <a:lnTo>
                  <a:pt x="11658721" y="2122697"/>
                </a:lnTo>
                <a:lnTo>
                  <a:pt x="11554014" y="2025364"/>
                </a:lnTo>
                <a:lnTo>
                  <a:pt x="11590503" y="1992287"/>
                </a:lnTo>
                <a:close/>
                <a:moveTo>
                  <a:pt x="11983265" y="1707069"/>
                </a:moveTo>
                <a:lnTo>
                  <a:pt x="12086611" y="1802775"/>
                </a:lnTo>
                <a:lnTo>
                  <a:pt x="11981678" y="1898209"/>
                </a:lnTo>
                <a:lnTo>
                  <a:pt x="11946776" y="1865674"/>
                </a:lnTo>
                <a:lnTo>
                  <a:pt x="11944736" y="1869741"/>
                </a:lnTo>
                <a:lnTo>
                  <a:pt x="11979865" y="1902276"/>
                </a:lnTo>
                <a:lnTo>
                  <a:pt x="11979865" y="2021298"/>
                </a:lnTo>
                <a:lnTo>
                  <a:pt x="11904621" y="1951619"/>
                </a:lnTo>
                <a:lnTo>
                  <a:pt x="11902582" y="1955957"/>
                </a:lnTo>
                <a:lnTo>
                  <a:pt x="11979412" y="2027262"/>
                </a:lnTo>
                <a:lnTo>
                  <a:pt x="11874479" y="2122697"/>
                </a:lnTo>
                <a:lnTo>
                  <a:pt x="11837764" y="2088535"/>
                </a:lnTo>
                <a:lnTo>
                  <a:pt x="11835724" y="2092331"/>
                </a:lnTo>
                <a:lnTo>
                  <a:pt x="11837537" y="2088264"/>
                </a:lnTo>
                <a:lnTo>
                  <a:pt x="11769772" y="2025364"/>
                </a:lnTo>
                <a:lnTo>
                  <a:pt x="11874705" y="1929930"/>
                </a:lnTo>
                <a:lnTo>
                  <a:pt x="11902355" y="1955686"/>
                </a:lnTo>
                <a:lnTo>
                  <a:pt x="11904621" y="1951349"/>
                </a:lnTo>
                <a:lnTo>
                  <a:pt x="11875838" y="1924778"/>
                </a:lnTo>
                <a:lnTo>
                  <a:pt x="11875838" y="1805757"/>
                </a:lnTo>
                <a:lnTo>
                  <a:pt x="11944736" y="1869470"/>
                </a:lnTo>
                <a:lnTo>
                  <a:pt x="11946549" y="1865674"/>
                </a:lnTo>
                <a:lnTo>
                  <a:pt x="11878332" y="1802503"/>
                </a:lnTo>
                <a:close/>
                <a:moveTo>
                  <a:pt x="11768639" y="1583167"/>
                </a:moveTo>
                <a:lnTo>
                  <a:pt x="11840257" y="1649591"/>
                </a:lnTo>
                <a:lnTo>
                  <a:pt x="11842523" y="1646067"/>
                </a:lnTo>
                <a:lnTo>
                  <a:pt x="11840483" y="1649591"/>
                </a:lnTo>
                <a:lnTo>
                  <a:pt x="11872666" y="1679686"/>
                </a:lnTo>
                <a:lnTo>
                  <a:pt x="11872666" y="1798708"/>
                </a:lnTo>
                <a:lnTo>
                  <a:pt x="11794249" y="1726047"/>
                </a:lnTo>
                <a:lnTo>
                  <a:pt x="11791983" y="1729572"/>
                </a:lnTo>
                <a:lnTo>
                  <a:pt x="11794023" y="1725776"/>
                </a:lnTo>
                <a:lnTo>
                  <a:pt x="11768639" y="1702189"/>
                </a:lnTo>
                <a:close/>
                <a:moveTo>
                  <a:pt x="11874705" y="1483123"/>
                </a:moveTo>
                <a:lnTo>
                  <a:pt x="11979412" y="1580184"/>
                </a:lnTo>
                <a:lnTo>
                  <a:pt x="11874479" y="1675619"/>
                </a:lnTo>
                <a:lnTo>
                  <a:pt x="11842523" y="1646067"/>
                </a:lnTo>
                <a:lnTo>
                  <a:pt x="11769772" y="1578558"/>
                </a:lnTo>
                <a:close/>
                <a:moveTo>
                  <a:pt x="11766146" y="1258907"/>
                </a:moveTo>
                <a:lnTo>
                  <a:pt x="11870853" y="1355968"/>
                </a:lnTo>
                <a:lnTo>
                  <a:pt x="11765920" y="1451673"/>
                </a:lnTo>
                <a:lnTo>
                  <a:pt x="11661213" y="1354341"/>
                </a:lnTo>
                <a:lnTo>
                  <a:pt x="11763200" y="1261618"/>
                </a:lnTo>
                <a:close/>
                <a:moveTo>
                  <a:pt x="11661213" y="913228"/>
                </a:moveTo>
                <a:lnTo>
                  <a:pt x="11728298" y="975315"/>
                </a:lnTo>
                <a:lnTo>
                  <a:pt x="11730338" y="971519"/>
                </a:lnTo>
                <a:lnTo>
                  <a:pt x="11728525" y="975586"/>
                </a:lnTo>
                <a:lnTo>
                  <a:pt x="11765240" y="1009747"/>
                </a:lnTo>
                <a:lnTo>
                  <a:pt x="11765240" y="1128769"/>
                </a:lnTo>
                <a:lnTo>
                  <a:pt x="11688410" y="1057464"/>
                </a:lnTo>
                <a:lnTo>
                  <a:pt x="11686370" y="1061260"/>
                </a:lnTo>
                <a:lnTo>
                  <a:pt x="11688183" y="1057193"/>
                </a:lnTo>
                <a:lnTo>
                  <a:pt x="11661213" y="1032250"/>
                </a:lnTo>
                <a:close/>
                <a:moveTo>
                  <a:pt x="11876065" y="590053"/>
                </a:moveTo>
                <a:lnTo>
                  <a:pt x="11979412" y="686029"/>
                </a:lnTo>
                <a:lnTo>
                  <a:pt x="11874479" y="781464"/>
                </a:lnTo>
                <a:lnTo>
                  <a:pt x="11839350" y="748929"/>
                </a:lnTo>
                <a:lnTo>
                  <a:pt x="11837537" y="752725"/>
                </a:lnTo>
                <a:lnTo>
                  <a:pt x="11872666" y="785259"/>
                </a:lnTo>
                <a:lnTo>
                  <a:pt x="11872666" y="904552"/>
                </a:lnTo>
                <a:lnTo>
                  <a:pt x="11797422" y="834603"/>
                </a:lnTo>
                <a:lnTo>
                  <a:pt x="11795383" y="838941"/>
                </a:lnTo>
                <a:lnTo>
                  <a:pt x="11871986" y="910246"/>
                </a:lnTo>
                <a:lnTo>
                  <a:pt x="11767053" y="1005680"/>
                </a:lnTo>
                <a:lnTo>
                  <a:pt x="11730338" y="971519"/>
                </a:lnTo>
                <a:lnTo>
                  <a:pt x="11662573" y="908619"/>
                </a:lnTo>
                <a:lnTo>
                  <a:pt x="11767506" y="813185"/>
                </a:lnTo>
                <a:lnTo>
                  <a:pt x="11795156" y="838941"/>
                </a:lnTo>
                <a:lnTo>
                  <a:pt x="11797196" y="834603"/>
                </a:lnTo>
                <a:lnTo>
                  <a:pt x="11768639" y="808034"/>
                </a:lnTo>
                <a:lnTo>
                  <a:pt x="11768639" y="688741"/>
                </a:lnTo>
                <a:lnTo>
                  <a:pt x="11837310" y="752725"/>
                </a:lnTo>
                <a:lnTo>
                  <a:pt x="11839350" y="748658"/>
                </a:lnTo>
                <a:lnTo>
                  <a:pt x="11771132" y="685487"/>
                </a:lnTo>
                <a:close/>
                <a:moveTo>
                  <a:pt x="11661213" y="466151"/>
                </a:moveTo>
                <a:lnTo>
                  <a:pt x="11733057" y="532846"/>
                </a:lnTo>
                <a:lnTo>
                  <a:pt x="11765240" y="562669"/>
                </a:lnTo>
                <a:lnTo>
                  <a:pt x="11765240" y="681691"/>
                </a:lnTo>
                <a:lnTo>
                  <a:pt x="11687050" y="609031"/>
                </a:lnTo>
                <a:lnTo>
                  <a:pt x="11684784" y="612827"/>
                </a:lnTo>
                <a:lnTo>
                  <a:pt x="11763653" y="686029"/>
                </a:lnTo>
                <a:lnTo>
                  <a:pt x="11658721" y="781464"/>
                </a:lnTo>
                <a:lnTo>
                  <a:pt x="11609994" y="736187"/>
                </a:lnTo>
                <a:lnTo>
                  <a:pt x="11555374" y="685487"/>
                </a:lnTo>
                <a:lnTo>
                  <a:pt x="11660307" y="590053"/>
                </a:lnTo>
                <a:lnTo>
                  <a:pt x="11684557" y="612556"/>
                </a:lnTo>
                <a:lnTo>
                  <a:pt x="11686824" y="609031"/>
                </a:lnTo>
                <a:lnTo>
                  <a:pt x="11661213" y="585444"/>
                </a:lnTo>
                <a:close/>
                <a:moveTo>
                  <a:pt x="11767506" y="366107"/>
                </a:moveTo>
                <a:lnTo>
                  <a:pt x="11871986" y="463440"/>
                </a:lnTo>
                <a:lnTo>
                  <a:pt x="11767053" y="558874"/>
                </a:lnTo>
                <a:lnTo>
                  <a:pt x="11735324" y="529322"/>
                </a:lnTo>
                <a:lnTo>
                  <a:pt x="11733057" y="532846"/>
                </a:lnTo>
                <a:lnTo>
                  <a:pt x="11735097" y="529051"/>
                </a:lnTo>
                <a:lnTo>
                  <a:pt x="11662573" y="461542"/>
                </a:lnTo>
                <a:close/>
                <a:moveTo>
                  <a:pt x="11658947" y="142162"/>
                </a:moveTo>
                <a:lnTo>
                  <a:pt x="11763653" y="239223"/>
                </a:lnTo>
                <a:lnTo>
                  <a:pt x="11658721" y="334657"/>
                </a:lnTo>
                <a:lnTo>
                  <a:pt x="11554014" y="237596"/>
                </a:lnTo>
                <a:lnTo>
                  <a:pt x="11656001" y="144873"/>
                </a:lnTo>
                <a:close/>
                <a:moveTo>
                  <a:pt x="11690766" y="40330"/>
                </a:moveTo>
                <a:lnTo>
                  <a:pt x="11845185" y="40330"/>
                </a:lnTo>
                <a:lnTo>
                  <a:pt x="11840228" y="44830"/>
                </a:lnTo>
                <a:lnTo>
                  <a:pt x="11767053" y="111254"/>
                </a:lnTo>
                <a:lnTo>
                  <a:pt x="11712546" y="60579"/>
                </a:lnTo>
                <a:close/>
                <a:moveTo>
                  <a:pt x="11661213" y="40330"/>
                </a:moveTo>
                <a:lnTo>
                  <a:pt x="11684643" y="40330"/>
                </a:lnTo>
                <a:lnTo>
                  <a:pt x="11690280" y="45575"/>
                </a:lnTo>
                <a:lnTo>
                  <a:pt x="11765240" y="115321"/>
                </a:lnTo>
                <a:lnTo>
                  <a:pt x="11765240" y="234343"/>
                </a:lnTo>
                <a:lnTo>
                  <a:pt x="11661213" y="137824"/>
                </a:lnTo>
                <a:lnTo>
                  <a:pt x="11661213" y="69350"/>
                </a:lnTo>
                <a:close/>
                <a:moveTo>
                  <a:pt x="0" y="0"/>
                </a:moveTo>
                <a:lnTo>
                  <a:pt x="11657587" y="40330"/>
                </a:lnTo>
                <a:lnTo>
                  <a:pt x="11657587" y="41002"/>
                </a:lnTo>
                <a:lnTo>
                  <a:pt x="11657587" y="137824"/>
                </a:lnTo>
                <a:lnTo>
                  <a:pt x="11653055" y="141891"/>
                </a:lnTo>
                <a:lnTo>
                  <a:pt x="11656001" y="144873"/>
                </a:lnTo>
                <a:lnTo>
                  <a:pt x="11652828" y="141891"/>
                </a:lnTo>
                <a:lnTo>
                  <a:pt x="11549028" y="236512"/>
                </a:lnTo>
                <a:lnTo>
                  <a:pt x="11549028" y="243019"/>
                </a:lnTo>
                <a:lnTo>
                  <a:pt x="11552881" y="246543"/>
                </a:lnTo>
                <a:lnTo>
                  <a:pt x="11552881" y="242205"/>
                </a:lnTo>
                <a:lnTo>
                  <a:pt x="11656681" y="338724"/>
                </a:lnTo>
                <a:lnTo>
                  <a:pt x="11656681" y="457746"/>
                </a:lnTo>
                <a:lnTo>
                  <a:pt x="11552881" y="361227"/>
                </a:lnTo>
                <a:lnTo>
                  <a:pt x="11552881" y="246814"/>
                </a:lnTo>
                <a:lnTo>
                  <a:pt x="11549028" y="243290"/>
                </a:lnTo>
                <a:lnTo>
                  <a:pt x="11549028" y="363125"/>
                </a:lnTo>
                <a:lnTo>
                  <a:pt x="11441829" y="460457"/>
                </a:lnTo>
                <a:lnTo>
                  <a:pt x="11441829" y="587613"/>
                </a:lnTo>
                <a:lnTo>
                  <a:pt x="11544269" y="682505"/>
                </a:lnTo>
                <a:lnTo>
                  <a:pt x="11544269" y="676811"/>
                </a:lnTo>
                <a:lnTo>
                  <a:pt x="11445455" y="585444"/>
                </a:lnTo>
                <a:lnTo>
                  <a:pt x="11445455" y="466151"/>
                </a:lnTo>
                <a:lnTo>
                  <a:pt x="11544269" y="557789"/>
                </a:lnTo>
                <a:lnTo>
                  <a:pt x="11544269" y="552096"/>
                </a:lnTo>
                <a:lnTo>
                  <a:pt x="11446815" y="461542"/>
                </a:lnTo>
                <a:lnTo>
                  <a:pt x="11551748" y="366107"/>
                </a:lnTo>
                <a:lnTo>
                  <a:pt x="11656454" y="463440"/>
                </a:lnTo>
                <a:lnTo>
                  <a:pt x="11551521" y="558874"/>
                </a:lnTo>
                <a:lnTo>
                  <a:pt x="11544495" y="552367"/>
                </a:lnTo>
                <a:lnTo>
                  <a:pt x="11544495" y="558061"/>
                </a:lnTo>
                <a:lnTo>
                  <a:pt x="11549482" y="562669"/>
                </a:lnTo>
                <a:lnTo>
                  <a:pt x="11549482" y="681691"/>
                </a:lnTo>
                <a:lnTo>
                  <a:pt x="11544495" y="677083"/>
                </a:lnTo>
                <a:lnTo>
                  <a:pt x="11544495" y="682776"/>
                </a:lnTo>
                <a:lnTo>
                  <a:pt x="11549028" y="687114"/>
                </a:lnTo>
                <a:lnTo>
                  <a:pt x="11549028" y="748116"/>
                </a:lnTo>
                <a:lnTo>
                  <a:pt x="11552881" y="748658"/>
                </a:lnTo>
                <a:lnTo>
                  <a:pt x="11552881" y="688741"/>
                </a:lnTo>
                <a:lnTo>
                  <a:pt x="11607727" y="739711"/>
                </a:lnTo>
                <a:lnTo>
                  <a:pt x="11609994" y="736187"/>
                </a:lnTo>
                <a:lnTo>
                  <a:pt x="11607727" y="739982"/>
                </a:lnTo>
                <a:lnTo>
                  <a:pt x="11656681" y="785259"/>
                </a:lnTo>
                <a:lnTo>
                  <a:pt x="11656681" y="904552"/>
                </a:lnTo>
                <a:lnTo>
                  <a:pt x="11552881" y="808034"/>
                </a:lnTo>
                <a:lnTo>
                  <a:pt x="11552881" y="748929"/>
                </a:lnTo>
                <a:lnTo>
                  <a:pt x="11549028" y="748387"/>
                </a:lnTo>
                <a:lnTo>
                  <a:pt x="11549028" y="809931"/>
                </a:lnTo>
                <a:lnTo>
                  <a:pt x="11479451" y="873102"/>
                </a:lnTo>
                <a:lnTo>
                  <a:pt x="11483304" y="875271"/>
                </a:lnTo>
                <a:lnTo>
                  <a:pt x="11551748" y="813185"/>
                </a:lnTo>
                <a:lnTo>
                  <a:pt x="11656454" y="910246"/>
                </a:lnTo>
                <a:lnTo>
                  <a:pt x="11551521" y="1005680"/>
                </a:lnTo>
                <a:lnTo>
                  <a:pt x="11446815" y="908619"/>
                </a:lnTo>
                <a:lnTo>
                  <a:pt x="11483077" y="875543"/>
                </a:lnTo>
                <a:lnTo>
                  <a:pt x="11479224" y="873374"/>
                </a:lnTo>
                <a:lnTo>
                  <a:pt x="11441829" y="907535"/>
                </a:lnTo>
                <a:lnTo>
                  <a:pt x="11441829" y="993751"/>
                </a:lnTo>
                <a:lnTo>
                  <a:pt x="11445455" y="995649"/>
                </a:lnTo>
                <a:lnTo>
                  <a:pt x="11445455" y="913228"/>
                </a:lnTo>
                <a:lnTo>
                  <a:pt x="11549482" y="1009747"/>
                </a:lnTo>
                <a:lnTo>
                  <a:pt x="11549482" y="1128769"/>
                </a:lnTo>
                <a:lnTo>
                  <a:pt x="11445455" y="1032250"/>
                </a:lnTo>
                <a:lnTo>
                  <a:pt x="11445455" y="995920"/>
                </a:lnTo>
                <a:lnTo>
                  <a:pt x="11441829" y="994022"/>
                </a:lnTo>
                <a:lnTo>
                  <a:pt x="11441829" y="1034419"/>
                </a:lnTo>
                <a:lnTo>
                  <a:pt x="11551295" y="1136089"/>
                </a:lnTo>
                <a:lnTo>
                  <a:pt x="11660307" y="1037130"/>
                </a:lnTo>
                <a:lnTo>
                  <a:pt x="11686370" y="1061260"/>
                </a:lnTo>
                <a:lnTo>
                  <a:pt x="11764787" y="1133920"/>
                </a:lnTo>
                <a:lnTo>
                  <a:pt x="11764787" y="1250231"/>
                </a:lnTo>
                <a:lnTo>
                  <a:pt x="11768639" y="1250231"/>
                </a:lnTo>
                <a:lnTo>
                  <a:pt x="11768639" y="1243724"/>
                </a:lnTo>
                <a:lnTo>
                  <a:pt x="11768639" y="1135818"/>
                </a:lnTo>
                <a:lnTo>
                  <a:pt x="11872666" y="1232337"/>
                </a:lnTo>
                <a:lnTo>
                  <a:pt x="11872666" y="1242097"/>
                </a:lnTo>
                <a:lnTo>
                  <a:pt x="11872666" y="1351088"/>
                </a:lnTo>
                <a:lnTo>
                  <a:pt x="11768639" y="1254840"/>
                </a:lnTo>
                <a:lnTo>
                  <a:pt x="11768639" y="1250502"/>
                </a:lnTo>
                <a:lnTo>
                  <a:pt x="11764787" y="1250502"/>
                </a:lnTo>
                <a:lnTo>
                  <a:pt x="11764787" y="1254569"/>
                </a:lnTo>
                <a:lnTo>
                  <a:pt x="11760254" y="1258636"/>
                </a:lnTo>
                <a:lnTo>
                  <a:pt x="11763200" y="1261618"/>
                </a:lnTo>
                <a:lnTo>
                  <a:pt x="11760027" y="1258907"/>
                </a:lnTo>
                <a:lnTo>
                  <a:pt x="11656227" y="1353257"/>
                </a:lnTo>
                <a:lnTo>
                  <a:pt x="11656227" y="1360035"/>
                </a:lnTo>
                <a:lnTo>
                  <a:pt x="11660080" y="1363559"/>
                </a:lnTo>
                <a:lnTo>
                  <a:pt x="11660080" y="1358950"/>
                </a:lnTo>
                <a:lnTo>
                  <a:pt x="11764107" y="1455469"/>
                </a:lnTo>
                <a:lnTo>
                  <a:pt x="11764107" y="1574491"/>
                </a:lnTo>
                <a:lnTo>
                  <a:pt x="11660080" y="1478243"/>
                </a:lnTo>
                <a:lnTo>
                  <a:pt x="11660080" y="1363830"/>
                </a:lnTo>
                <a:lnTo>
                  <a:pt x="11656227" y="1360306"/>
                </a:lnTo>
                <a:lnTo>
                  <a:pt x="11656227" y="1479870"/>
                </a:lnTo>
                <a:lnTo>
                  <a:pt x="11549028" y="1577473"/>
                </a:lnTo>
                <a:lnTo>
                  <a:pt x="11549028" y="1704357"/>
                </a:lnTo>
                <a:lnTo>
                  <a:pt x="11651468" y="1799521"/>
                </a:lnTo>
                <a:lnTo>
                  <a:pt x="11651468" y="1793827"/>
                </a:lnTo>
                <a:lnTo>
                  <a:pt x="11552881" y="1702189"/>
                </a:lnTo>
                <a:lnTo>
                  <a:pt x="11552881" y="1583167"/>
                </a:lnTo>
                <a:lnTo>
                  <a:pt x="11651468" y="1674535"/>
                </a:lnTo>
                <a:lnTo>
                  <a:pt x="11651468" y="1669112"/>
                </a:lnTo>
                <a:lnTo>
                  <a:pt x="11554014" y="1578558"/>
                </a:lnTo>
                <a:lnTo>
                  <a:pt x="11658947" y="1483123"/>
                </a:lnTo>
                <a:lnTo>
                  <a:pt x="11763653" y="1580184"/>
                </a:lnTo>
                <a:lnTo>
                  <a:pt x="11658721" y="1675619"/>
                </a:lnTo>
                <a:lnTo>
                  <a:pt x="11651695" y="1669112"/>
                </a:lnTo>
                <a:lnTo>
                  <a:pt x="11651695" y="1674805"/>
                </a:lnTo>
                <a:lnTo>
                  <a:pt x="11656907" y="1679686"/>
                </a:lnTo>
                <a:lnTo>
                  <a:pt x="11656907" y="1798708"/>
                </a:lnTo>
                <a:lnTo>
                  <a:pt x="11651695" y="1793827"/>
                </a:lnTo>
                <a:lnTo>
                  <a:pt x="11651695" y="1799521"/>
                </a:lnTo>
                <a:lnTo>
                  <a:pt x="11656227" y="1803859"/>
                </a:lnTo>
                <a:lnTo>
                  <a:pt x="11656227" y="1864861"/>
                </a:lnTo>
                <a:lnTo>
                  <a:pt x="11660080" y="1865674"/>
                </a:lnTo>
                <a:lnTo>
                  <a:pt x="11660080" y="1805757"/>
                </a:lnTo>
                <a:lnTo>
                  <a:pt x="11714927" y="1856727"/>
                </a:lnTo>
                <a:lnTo>
                  <a:pt x="11717193" y="1852932"/>
                </a:lnTo>
                <a:lnTo>
                  <a:pt x="11662573" y="1802503"/>
                </a:lnTo>
                <a:lnTo>
                  <a:pt x="11767506" y="1707069"/>
                </a:lnTo>
                <a:lnTo>
                  <a:pt x="11791983" y="1729572"/>
                </a:lnTo>
                <a:lnTo>
                  <a:pt x="11870853" y="1802775"/>
                </a:lnTo>
                <a:lnTo>
                  <a:pt x="11765920" y="1898209"/>
                </a:lnTo>
                <a:lnTo>
                  <a:pt x="11717193" y="1853203"/>
                </a:lnTo>
                <a:lnTo>
                  <a:pt x="11715153" y="1856727"/>
                </a:lnTo>
                <a:lnTo>
                  <a:pt x="11764107" y="1902276"/>
                </a:lnTo>
                <a:lnTo>
                  <a:pt x="11764107" y="2021298"/>
                </a:lnTo>
                <a:lnTo>
                  <a:pt x="11660080" y="1924778"/>
                </a:lnTo>
                <a:lnTo>
                  <a:pt x="11660080" y="1865945"/>
                </a:lnTo>
                <a:lnTo>
                  <a:pt x="11656227" y="1865132"/>
                </a:lnTo>
                <a:lnTo>
                  <a:pt x="11656227" y="1926948"/>
                </a:lnTo>
                <a:lnTo>
                  <a:pt x="11586650" y="1990119"/>
                </a:lnTo>
                <a:lnTo>
                  <a:pt x="11549028" y="2024280"/>
                </a:lnTo>
                <a:lnTo>
                  <a:pt x="11549028" y="2110496"/>
                </a:lnTo>
                <a:lnTo>
                  <a:pt x="11552881" y="2112394"/>
                </a:lnTo>
                <a:lnTo>
                  <a:pt x="11552881" y="2029973"/>
                </a:lnTo>
                <a:lnTo>
                  <a:pt x="11656907" y="2126492"/>
                </a:lnTo>
                <a:lnTo>
                  <a:pt x="11656907" y="2245514"/>
                </a:lnTo>
                <a:lnTo>
                  <a:pt x="11552881" y="2149266"/>
                </a:lnTo>
                <a:lnTo>
                  <a:pt x="11552881" y="2112665"/>
                </a:lnTo>
                <a:lnTo>
                  <a:pt x="11549028" y="2110767"/>
                </a:lnTo>
                <a:lnTo>
                  <a:pt x="11549028" y="2151435"/>
                </a:lnTo>
                <a:lnTo>
                  <a:pt x="11658721" y="2253105"/>
                </a:lnTo>
                <a:lnTo>
                  <a:pt x="11767506" y="2153875"/>
                </a:lnTo>
                <a:lnTo>
                  <a:pt x="11793569" y="2178005"/>
                </a:lnTo>
                <a:lnTo>
                  <a:pt x="11795609" y="2174210"/>
                </a:lnTo>
                <a:lnTo>
                  <a:pt x="11793796" y="2178276"/>
                </a:lnTo>
                <a:lnTo>
                  <a:pt x="11871986" y="2250937"/>
                </a:lnTo>
                <a:lnTo>
                  <a:pt x="11871986" y="2372941"/>
                </a:lnTo>
                <a:lnTo>
                  <a:pt x="11853628" y="2389640"/>
                </a:lnTo>
                <a:lnTo>
                  <a:pt x="11844194" y="2398222"/>
                </a:lnTo>
                <a:lnTo>
                  <a:pt x="0" y="240828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288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 CEA-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34798"/>
            <a:ext cx="3563937" cy="17988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Titre CEA-Leti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32" y="6135836"/>
            <a:ext cx="1436615" cy="5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94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</a:t>
            </a:r>
            <a:r>
              <a:rPr lang="fr-FR" dirty="0" smtClean="0"/>
              <a:t>Nom</a:t>
            </a:r>
            <a:endParaRPr lang="fr-FR" dirty="0"/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</a:t>
            </a:r>
            <a:r>
              <a:rPr lang="fr-FR" dirty="0" smtClean="0"/>
              <a:t>Nom</a:t>
            </a:r>
            <a:endParaRPr lang="fr-FR" dirty="0"/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</a:t>
            </a:r>
            <a:r>
              <a:rPr lang="fr-FR" dirty="0" smtClean="0"/>
              <a:t>Nom</a:t>
            </a:r>
            <a:endParaRPr lang="fr-FR" dirty="0"/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</a:t>
            </a:r>
            <a:r>
              <a:rPr lang="fr-FR" dirty="0" smtClean="0"/>
              <a:t>Nom</a:t>
            </a:r>
            <a:endParaRPr lang="fr-FR" dirty="0"/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</a:t>
            </a:r>
            <a:r>
              <a:rPr lang="fr-FR" dirty="0" smtClean="0"/>
              <a:t>Nom</a:t>
            </a:r>
            <a:endParaRPr lang="fr-FR" dirty="0"/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503" y="2171700"/>
            <a:ext cx="7900956" cy="2400300"/>
          </a:xfrm>
        </p:spPr>
        <p:txBody>
          <a:bodyPr anchor="b" anchorCtr="0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200000"/>
              <a:buFont typeface="Arial Black" panose="020B0A04020102020204" pitchFamily="34" charset="0"/>
              <a:buChar char="“"/>
              <a:defRPr lang="fr-FR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503" y="2171700"/>
            <a:ext cx="7900956" cy="2400300"/>
          </a:xfrm>
        </p:spPr>
        <p:txBody>
          <a:bodyPr anchor="b" anchorCtr="0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200000"/>
              <a:buFont typeface="Arial Black" panose="020B0A04020102020204" pitchFamily="34" charset="0"/>
              <a:buChar char="“"/>
              <a:defRPr lang="fr-FR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D8D8D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D8D8D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D8D8D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6071" y="4702629"/>
            <a:ext cx="7328388" cy="504372"/>
          </a:xfrm>
        </p:spPr>
        <p:txBody>
          <a:bodyPr anchor="t">
            <a:no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503" y="2171700"/>
            <a:ext cx="7900956" cy="2400300"/>
          </a:xfrm>
        </p:spPr>
        <p:txBody>
          <a:bodyPr anchor="b" anchorCtr="0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  <a:buSzPct val="200000"/>
              <a:buFont typeface="Arial Black" panose="020B0A04020102020204" pitchFamily="34" charset="0"/>
              <a:buChar char="“"/>
              <a:defRPr lang="fr-FR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503" y="2171700"/>
            <a:ext cx="7900956" cy="2400300"/>
          </a:xfrm>
        </p:spPr>
        <p:txBody>
          <a:bodyPr anchor="b" anchorCtr="0">
            <a:noAutofit/>
          </a:bodyPr>
          <a:lstStyle>
            <a:lvl1pPr marL="571500" indent="-57150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200000"/>
              <a:buFont typeface="Arial Black" panose="020B0A04020102020204" pitchFamily="34" charset="0"/>
              <a:buChar char="“"/>
              <a:defRPr lang="fr-FR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-Le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34798"/>
            <a:ext cx="3563937" cy="179886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FIN CEA-Leti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384300"/>
          </a:xfrm>
        </p:spPr>
        <p:txBody>
          <a:bodyPr anchor="b" anchorCtr="0"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6163479"/>
            <a:ext cx="1295400" cy="26387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32" y="6135836"/>
            <a:ext cx="1436615" cy="5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 CEA-Le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Gris CEA-Leti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502833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8" y="721970"/>
            <a:ext cx="3566187" cy="180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1" y="6163479"/>
            <a:ext cx="1295400" cy="26387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32" y="6135836"/>
            <a:ext cx="1436615" cy="5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82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EA-Let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Contact CEA-Leti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2" y="729000"/>
            <a:ext cx="3566187" cy="180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32" y="6135836"/>
            <a:ext cx="1436615" cy="5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82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 anchor="b" anchorCtr="0"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 anchor="b" anchorCtr="0"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5283201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>
            <a:noAutofit/>
          </a:bodyPr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>
            <a:noAutofit/>
          </a:bodyPr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light sur deux colonnes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4083"/>
            <a:ext cx="10160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4083"/>
            <a:ext cx="88392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4083"/>
            <a:ext cx="693738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6" r:id="rId2"/>
    <p:sldLayoutId id="2147483649" r:id="rId3"/>
    <p:sldLayoutId id="2147483670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95" r:id="rId35"/>
    <p:sldLayoutId id="2147483697" r:id="rId36"/>
    <p:sldLayoutId id="2147483698" r:id="rId37"/>
    <p:sldLayoutId id="2147483662" r:id="rId38"/>
    <p:sldLayoutId id="2147483694" r:id="rId39"/>
    <p:sldLayoutId id="2147483668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1837" y="2654299"/>
            <a:ext cx="11076986" cy="1587501"/>
          </a:xfrm>
        </p:spPr>
        <p:txBody>
          <a:bodyPr/>
          <a:lstStyle/>
          <a:p>
            <a:r>
              <a:rPr lang="fr-FR" dirty="0"/>
              <a:t>How not to use </a:t>
            </a:r>
            <a:r>
              <a:rPr lang="fr-FR" dirty="0" err="1" smtClean="0"/>
              <a:t>Deep</a:t>
            </a:r>
            <a:r>
              <a:rPr lang="fr-FR" dirty="0" smtClean="0"/>
              <a:t> Learning </a:t>
            </a:r>
            <a:r>
              <a:rPr lang="fr-FR" dirty="0"/>
              <a:t>in </a:t>
            </a:r>
            <a:r>
              <a:rPr lang="fr-FR" dirty="0" err="1" smtClean="0"/>
              <a:t>Side</a:t>
            </a:r>
            <a:r>
              <a:rPr lang="fr-FR" dirty="0" smtClean="0"/>
              <a:t>-Channel </a:t>
            </a:r>
            <a:r>
              <a:rPr lang="fr-FR" dirty="0" err="1"/>
              <a:t>analysis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CALLEJA ALBILLOS </a:t>
            </a:r>
            <a:r>
              <a:rPr lang="fr-FR" dirty="0" smtClean="0"/>
              <a:t>Ninon</a:t>
            </a:r>
          </a:p>
          <a:p>
            <a:r>
              <a:rPr lang="fr-FR" dirty="0" smtClean="0"/>
              <a:t>&amp;</a:t>
            </a:r>
          </a:p>
          <a:p>
            <a:r>
              <a:rPr lang="fr-FR" dirty="0" smtClean="0"/>
              <a:t>BOUSSAM Sana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JC2-2023</a:t>
            </a:r>
            <a:endParaRPr lang="en-US" dirty="0"/>
          </a:p>
        </p:txBody>
      </p:sp>
      <p:pic>
        <p:nvPicPr>
          <p:cNvPr id="1026" name="Picture 2" descr="RAPID - Régime d'APpui à l'Innovation Duale -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76" y="733106"/>
            <a:ext cx="3415454" cy="19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é Grenoble Alpes - YouTub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95" y="449261"/>
            <a:ext cx="2488881" cy="248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 err="1" smtClean="0">
                <a:latin typeface="+mj-lt"/>
              </a:rPr>
              <a:t>Attacker’s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resources</a:t>
            </a:r>
            <a:r>
              <a:rPr lang="fr-FR" dirty="0" smtClean="0">
                <a:latin typeface="+mj-lt"/>
              </a:rPr>
              <a:t>:</a:t>
            </a:r>
          </a:p>
          <a:p>
            <a:pPr marL="701675" lvl="1" indent="-342900">
              <a:lnSpc>
                <a:spcPct val="150000"/>
              </a:lnSpc>
              <a:buClr>
                <a:srgbClr val="A558A0"/>
              </a:buClr>
              <a:buFont typeface="+mj-lt"/>
              <a:buAutoNum type="arabicPeriod"/>
            </a:pP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/>
              <a:t>key</a:t>
            </a:r>
          </a:p>
          <a:p>
            <a:pPr marL="701675" lvl="1" indent="-342900">
              <a:lnSpc>
                <a:spcPct val="150000"/>
              </a:lnSpc>
              <a:buClr>
                <a:srgbClr val="A558A0"/>
              </a:buClr>
              <a:buFont typeface="+mj-lt"/>
              <a:buAutoNum type="arabicPeriod"/>
            </a:pPr>
            <a:r>
              <a:rPr lang="fr-FR" dirty="0" err="1"/>
              <a:t>Chosen</a:t>
            </a:r>
            <a:r>
              <a:rPr lang="fr-FR" dirty="0"/>
              <a:t> </a:t>
            </a:r>
            <a:r>
              <a:rPr lang="fr-FR" dirty="0" err="1"/>
              <a:t>ciphertext</a:t>
            </a:r>
            <a:r>
              <a:rPr lang="fr-FR" dirty="0"/>
              <a:t> </a:t>
            </a:r>
            <a:r>
              <a:rPr lang="fr-FR" dirty="0" err="1"/>
              <a:t>attack</a:t>
            </a:r>
            <a:r>
              <a:rPr lang="fr-FR" dirty="0"/>
              <a:t> </a:t>
            </a:r>
          </a:p>
          <a:p>
            <a:pPr marL="701675" lvl="1" indent="-342900">
              <a:lnSpc>
                <a:spcPct val="150000"/>
              </a:lnSpc>
              <a:buClr>
                <a:srgbClr val="A558A0"/>
              </a:buClr>
              <a:buFont typeface="+mj-lt"/>
              <a:buAutoNum type="arabicPeriod"/>
            </a:pPr>
            <a:r>
              <a:rPr lang="fr-FR" dirty="0" smtClean="0"/>
              <a:t>Non-</a:t>
            </a:r>
            <a:r>
              <a:rPr lang="fr-FR" dirty="0" err="1" smtClean="0"/>
              <a:t>profiled</a:t>
            </a:r>
            <a:endParaRPr lang="fr-FR" dirty="0"/>
          </a:p>
          <a:p>
            <a:pPr marL="342900" indent="-342900">
              <a:buFont typeface="+mj-lt"/>
              <a:buAutoNum type="arabicPeriod"/>
            </a:pPr>
            <a:endParaRPr lang="fr-FR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+mj-lt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SIKE </a:t>
            </a:r>
            <a:r>
              <a:rPr lang="fr-FR" dirty="0" smtClean="0"/>
              <a:t>- </a:t>
            </a:r>
            <a:r>
              <a:rPr lang="fr-FR" dirty="0" err="1" smtClean="0"/>
              <a:t>Context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2" y="1908822"/>
            <a:ext cx="6152272" cy="4617823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675077" y="2887168"/>
            <a:ext cx="1696146" cy="18427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8675077" y="4856645"/>
            <a:ext cx="1696146" cy="18427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91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27076" y="1036321"/>
                <a:ext cx="8659812" cy="4877118"/>
              </a:xfrm>
            </p:spPr>
            <p:txBody>
              <a:bodyPr numCol="1"/>
              <a:lstStyle/>
              <a:p>
                <a:r>
                  <a:rPr lang="fr-FR" dirty="0" smtClean="0"/>
                  <a:t>Attack scenario : (Collision </a:t>
                </a:r>
                <a:r>
                  <a:rPr lang="fr-FR" dirty="0" err="1" smtClean="0"/>
                  <a:t>attack</a:t>
                </a:r>
                <a:r>
                  <a:rPr lang="fr-FR" dirty="0" smtClean="0"/>
                  <a:t>)</a:t>
                </a:r>
              </a:p>
              <a:p>
                <a:pPr marL="701675" lvl="1" indent="-342900">
                  <a:buClr>
                    <a:srgbClr val="A558A0"/>
                  </a:buClr>
                  <a:buFont typeface="+mj-lt"/>
                  <a:buAutoNum type="arabicPeriod"/>
                </a:pPr>
                <a:r>
                  <a:rPr lang="fr-FR" sz="1800" dirty="0" smtClean="0"/>
                  <a:t>Target :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fr-FR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fr-FR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fr-FR" sz="1800" b="0" dirty="0" smtClean="0"/>
                  <a:t> </a:t>
                </a:r>
                <a:r>
                  <a:rPr lang="fr-FR" sz="1800" b="0" dirty="0" err="1" smtClean="0"/>
                  <a:t>used</a:t>
                </a:r>
                <a:r>
                  <a:rPr lang="fr-FR" sz="1800" b="0" dirty="0" smtClean="0"/>
                  <a:t> in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𝑠𝑘𝑃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r-FR" sz="1800" b="0" dirty="0" smtClean="0"/>
                  <a:t>,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fr-FR" sz="1800" b="0" dirty="0" smtClean="0"/>
                  <a:t> and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r-FR" sz="1800" b="0" dirty="0" smtClean="0"/>
                  <a:t> are public</a:t>
                </a:r>
              </a:p>
              <a:p>
                <a:pPr marL="701675" lvl="1" indent="-342900">
                  <a:buClr>
                    <a:srgbClr val="A558A0"/>
                  </a:buClr>
                  <a:buFont typeface="+mj-lt"/>
                  <a:buAutoNum type="arabicPeriod"/>
                </a:pPr>
                <a:r>
                  <a:rPr lang="fr-FR" sz="1800" dirty="0" smtClean="0"/>
                  <a:t>Acquisition of </a:t>
                </a:r>
                <a:r>
                  <a:rPr lang="fr-FR" sz="1800" dirty="0" err="1" smtClean="0"/>
                  <a:t>reference</a:t>
                </a:r>
                <a:r>
                  <a:rPr lang="fr-FR" sz="1800" dirty="0" smtClean="0"/>
                  <a:t> traces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𝑟𝑒𝑓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fr-FR" sz="1800" dirty="0" smtClean="0"/>
                  <a:t>, </a:t>
                </a:r>
                <a14:m>
                  <m:oMath xmlns:m="http://schemas.openxmlformats.org/officeDocument/2006/math">
                    <m:r>
                      <a:rPr lang="fr-F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sz="1800" dirty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fr-FR" sz="1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800" b="0" i="0" dirty="0" smtClean="0">
                            <a:latin typeface="Cambria Math" panose="02040503050406030204" pitchFamily="18" charset="0"/>
                          </a:rPr>
                          <m:t>0,1,2</m:t>
                        </m:r>
                      </m:e>
                    </m:d>
                    <m:r>
                      <a:rPr lang="fr-FR" sz="1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800" dirty="0" err="1" smtClean="0"/>
                  <a:t>using</a:t>
                </a:r>
                <a:r>
                  <a:rPr lang="fr-FR" sz="1800" dirty="0" smtClean="0"/>
                  <a:t>:</a:t>
                </a:r>
              </a:p>
              <a:p>
                <a:pPr marL="701675" lvl="1" indent="-342900">
                  <a:buClr>
                    <a:srgbClr val="A558A0"/>
                  </a:buClr>
                  <a:buFont typeface="+mj-lt"/>
                  <a:buAutoNum type="arabicPeriod"/>
                </a:pPr>
                <a:endParaRPr lang="fr-FR" sz="1800" dirty="0"/>
              </a:p>
              <a:p>
                <a:pPr marL="701675" lvl="1" indent="-342900">
                  <a:buClr>
                    <a:srgbClr val="A558A0"/>
                  </a:buClr>
                  <a:buFont typeface="+mj-lt"/>
                  <a:buAutoNum type="arabicPeriod"/>
                </a:pPr>
                <a:endParaRPr lang="fr-FR" sz="1800" dirty="0" smtClean="0"/>
              </a:p>
              <a:p>
                <a:pPr marL="701675" lvl="1" indent="-342900">
                  <a:buClr>
                    <a:srgbClr val="A558A0"/>
                  </a:buClr>
                  <a:buFont typeface="+mj-lt"/>
                  <a:buAutoNum type="arabicPeriod"/>
                </a:pPr>
                <a:endParaRPr lang="fr-FR" sz="1800" dirty="0"/>
              </a:p>
              <a:p>
                <a:pPr marL="701675" lvl="1" indent="-342900">
                  <a:buClr>
                    <a:srgbClr val="A558A0"/>
                  </a:buClr>
                  <a:buFont typeface="+mj-lt"/>
                  <a:buAutoNum type="arabicPeriod"/>
                </a:pPr>
                <a:endParaRPr lang="fr-FR" sz="1800" dirty="0" smtClean="0"/>
              </a:p>
              <a:p>
                <a:pPr marL="701675" lvl="1" indent="-342900">
                  <a:buClr>
                    <a:srgbClr val="A558A0"/>
                  </a:buClr>
                  <a:buFont typeface="+mj-lt"/>
                  <a:buAutoNum type="arabicPeriod"/>
                </a:pPr>
                <a:endParaRPr lang="fr-FR" sz="1800" dirty="0"/>
              </a:p>
              <a:p>
                <a:pPr marL="701675" lvl="1" indent="-342900">
                  <a:buClr>
                    <a:srgbClr val="A558A0"/>
                  </a:buClr>
                  <a:buFont typeface="+mj-lt"/>
                  <a:buAutoNum type="arabicPeriod"/>
                </a:pPr>
                <a:r>
                  <a:rPr lang="fr-FR" sz="1800" dirty="0" smtClean="0"/>
                  <a:t>For </a:t>
                </a:r>
                <a:r>
                  <a:rPr lang="fr-FR" sz="1800" dirty="0" err="1" smtClean="0"/>
                  <a:t>each</a:t>
                </a:r>
                <a:r>
                  <a:rPr lang="fr-FR" sz="1800" dirty="0" smtClean="0"/>
                  <a:t> </a:t>
                </a:r>
                <a:r>
                  <a:rPr lang="fr-FR" sz="1800" dirty="0" err="1" smtClean="0"/>
                  <a:t>ternary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1800" dirty="0" smtClean="0"/>
              </a:p>
              <a:p>
                <a:pPr marL="884238" lvl="2" indent="-342900">
                  <a:buClr>
                    <a:srgbClr val="A558A0"/>
                  </a:buClr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chemeClr val="tx1"/>
                    </a:solidFill>
                  </a:rPr>
                  <a:t>Acquisition of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attack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traces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𝑎𝑡𝑡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 using: </a:t>
                </a:r>
              </a:p>
              <a:p>
                <a:pPr marL="884238" lvl="2" indent="-342900">
                  <a:buClr>
                    <a:srgbClr val="A558A0"/>
                  </a:buClr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chemeClr val="tx1"/>
                  </a:solidFill>
                </a:endParaRPr>
              </a:p>
              <a:p>
                <a:pPr marL="884238" lvl="2" indent="-342900">
                  <a:buClr>
                    <a:srgbClr val="A558A0"/>
                  </a:buClr>
                  <a:buFont typeface="Arial" panose="020B0604020202020204" pitchFamily="34" charset="0"/>
                  <a:buChar char="•"/>
                </a:pPr>
                <a:endParaRPr lang="fr-FR" dirty="0" smtClean="0">
                  <a:solidFill>
                    <a:schemeClr val="tx1"/>
                  </a:solidFill>
                </a:endParaRPr>
              </a:p>
              <a:p>
                <a:pPr marL="884238" lvl="2" indent="-342900">
                  <a:buClr>
                    <a:srgbClr val="A558A0"/>
                  </a:buClr>
                  <a:buFont typeface="Arial" panose="020B0604020202020204" pitchFamily="34" charset="0"/>
                  <a:buChar char="•"/>
                </a:pPr>
                <a:endParaRPr lang="fr-FR" dirty="0" smtClean="0">
                  <a:solidFill>
                    <a:schemeClr val="tx1"/>
                  </a:solidFill>
                </a:endParaRPr>
              </a:p>
              <a:p>
                <a:pPr marL="884238" lvl="2" indent="-342900">
                  <a:buClr>
                    <a:srgbClr val="A558A0"/>
                  </a:buClr>
                  <a:buFont typeface="Arial" panose="020B0604020202020204" pitchFamily="34" charset="0"/>
                  <a:buChar char="•"/>
                </a:pPr>
                <a:endParaRPr lang="fr-FR" dirty="0">
                  <a:solidFill>
                    <a:schemeClr val="tx1"/>
                  </a:solidFill>
                </a:endParaRPr>
              </a:p>
              <a:p>
                <a:pPr marL="884238" lvl="2" indent="-342900">
                  <a:buClr>
                    <a:srgbClr val="A558A0"/>
                  </a:buClr>
                  <a:buFont typeface="Arial" panose="020B0604020202020204" pitchFamily="34" charset="0"/>
                  <a:buChar char="•"/>
                </a:pPr>
                <a:endParaRPr lang="fr-FR" dirty="0" smtClean="0">
                  <a:solidFill>
                    <a:schemeClr val="tx1"/>
                  </a:solidFill>
                </a:endParaRPr>
              </a:p>
              <a:p>
                <a:pPr marL="884238" lvl="2" indent="-342900">
                  <a:buClr>
                    <a:srgbClr val="A558A0"/>
                  </a:buClr>
                  <a:buFont typeface="Arial" panose="020B0604020202020204" pitchFamily="34" charset="0"/>
                  <a:buChar char="•"/>
                </a:pPr>
                <a:r>
                  <a:rPr lang="fr-FR" dirty="0" smtClean="0">
                    <a:solidFill>
                      <a:schemeClr val="tx1"/>
                    </a:solidFill>
                  </a:rPr>
                  <a:t>Use of oracle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 to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detect</a:t>
                </a:r>
                <a:r>
                  <a:rPr lang="fr-FR" dirty="0">
                    <a:solidFill>
                      <a:schemeClr val="tx1"/>
                    </a:solidFill>
                  </a:rPr>
                  <a:t> 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collision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between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𝑎𝑡𝑡</m:t>
                        </m:r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 and one of the </a:t>
                </a:r>
                <a:r>
                  <a:rPr lang="fr-FR" dirty="0" err="1" smtClean="0">
                    <a:solidFill>
                      <a:schemeClr val="tx1"/>
                    </a:solidFill>
                  </a:rPr>
                  <a:t>three</a:t>
                </a:r>
                <a:r>
                  <a:rPr lang="fr-F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𝑟𝑒𝑓</m:t>
                        </m:r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fr-FR" dirty="0" smtClean="0"/>
              </a:p>
              <a:p>
                <a:pPr marL="0" indent="0">
                  <a:buNone/>
                </a:pPr>
                <a:endParaRPr lang="fr-FR" dirty="0" smtClean="0"/>
              </a:p>
            </p:txBody>
          </p:sp>
        </mc:Choice>
        <mc:Fallback xmlns=""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076" y="1036321"/>
                <a:ext cx="8659812" cy="4877118"/>
              </a:xfrm>
              <a:blipFill>
                <a:blip r:embed="rId3"/>
                <a:stretch>
                  <a:fillRect l="-1900" t="-2625" b="-13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SIKE </a:t>
            </a:r>
            <a:r>
              <a:rPr lang="fr-FR" i="1" dirty="0" smtClean="0"/>
              <a:t>– </a:t>
            </a:r>
            <a:r>
              <a:rPr lang="fr-FR" dirty="0"/>
              <a:t>A</a:t>
            </a:r>
            <a:r>
              <a:rPr lang="fr-FR" dirty="0" smtClean="0"/>
              <a:t>ttack</a:t>
            </a:r>
            <a:r>
              <a:rPr lang="fr-FR" i="1" dirty="0" smtClean="0"/>
              <a:t> </a:t>
            </a:r>
            <a:r>
              <a:rPr lang="fr-FR" dirty="0" smtClean="0"/>
              <a:t>description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381" y="2369980"/>
            <a:ext cx="3800475" cy="11049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3381" y="4553432"/>
            <a:ext cx="3867150" cy="116205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SIKE – Oracle description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 flipH="1">
            <a:off x="727076" y="6308208"/>
            <a:ext cx="8092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https://tches.iacr.org/index.php/TCHES/article/view/9298/8864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71" y="749949"/>
            <a:ext cx="4638630" cy="30924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69" y="760433"/>
            <a:ext cx="4564198" cy="30427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95020" y="3820361"/>
            <a:ext cx="489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Oracle </a:t>
            </a:r>
            <a:r>
              <a:rPr lang="fr-FR" i="1" dirty="0" err="1" smtClean="0"/>
              <a:t>based</a:t>
            </a:r>
            <a:r>
              <a:rPr lang="fr-FR" i="1" dirty="0" smtClean="0"/>
              <a:t> on </a:t>
            </a:r>
            <a:r>
              <a:rPr lang="fr-FR" i="1" dirty="0" err="1" smtClean="0"/>
              <a:t>Euclidean</a:t>
            </a:r>
            <a:r>
              <a:rPr lang="fr-FR" i="1" dirty="0" smtClean="0"/>
              <a:t> distances (ED)</a:t>
            </a:r>
            <a:endParaRPr lang="en-US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7497533" y="3842369"/>
            <a:ext cx="432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Oracle </a:t>
            </a:r>
            <a:r>
              <a:rPr lang="fr-FR" i="1" dirty="0" err="1" smtClean="0"/>
              <a:t>based</a:t>
            </a:r>
            <a:r>
              <a:rPr lang="fr-FR" i="1" dirty="0" smtClean="0"/>
              <a:t> on LDA</a:t>
            </a:r>
            <a:endParaRPr lang="en-US" i="1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892804"/>
              </p:ext>
            </p:extLst>
          </p:nvPr>
        </p:nvGraphicFramePr>
        <p:xfrm>
          <a:off x="1271818" y="4510523"/>
          <a:ext cx="9707883" cy="155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251">
                  <a:extLst>
                    <a:ext uri="{9D8B030D-6E8A-4147-A177-3AD203B41FA5}">
                      <a16:colId xmlns:a16="http://schemas.microsoft.com/office/drawing/2014/main" val="181184324"/>
                    </a:ext>
                  </a:extLst>
                </a:gridCol>
                <a:gridCol w="2542540">
                  <a:extLst>
                    <a:ext uri="{9D8B030D-6E8A-4147-A177-3AD203B41FA5}">
                      <a16:colId xmlns:a16="http://schemas.microsoft.com/office/drawing/2014/main" val="1800159135"/>
                    </a:ext>
                  </a:extLst>
                </a:gridCol>
                <a:gridCol w="2215092">
                  <a:extLst>
                    <a:ext uri="{9D8B030D-6E8A-4147-A177-3AD203B41FA5}">
                      <a16:colId xmlns:a16="http://schemas.microsoft.com/office/drawing/2014/main" val="1140513322"/>
                    </a:ext>
                  </a:extLst>
                </a:gridCol>
              </a:tblGrid>
              <a:tr h="323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Average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accuracy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Number</a:t>
                      </a:r>
                      <a:r>
                        <a:rPr lang="fr-FR" dirty="0" smtClean="0"/>
                        <a:t> of traces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13467"/>
                  </a:ext>
                </a:extLst>
              </a:tr>
              <a:tr h="323468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ED-</a:t>
                      </a:r>
                      <a:r>
                        <a:rPr lang="fr-FR" b="1" dirty="0" err="1" smtClean="0">
                          <a:solidFill>
                            <a:schemeClr val="bg1"/>
                          </a:solidFill>
                        </a:rPr>
                        <a:t>based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</a:rPr>
                        <a:t> oracle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27400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01439"/>
                  </a:ext>
                </a:extLst>
              </a:tr>
              <a:tr h="323468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LDA-</a:t>
                      </a:r>
                      <a:r>
                        <a:rPr lang="fr-FR" b="1" dirty="0" err="1" smtClean="0">
                          <a:solidFill>
                            <a:schemeClr val="bg1"/>
                          </a:solidFill>
                        </a:rPr>
                        <a:t>based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</a:rPr>
                        <a:t> oracle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685</a:t>
                      </a:r>
                      <a:r>
                        <a:rPr lang="fr-FR" b="1" baseline="0" dirty="0" smtClean="0"/>
                        <a:t> + 1500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098017"/>
                  </a:ext>
                </a:extLst>
              </a:tr>
              <a:tr h="462672"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solidFill>
                            <a:schemeClr val="bg1"/>
                          </a:solidFill>
                        </a:rPr>
                        <a:t>Ueno</a:t>
                      </a:r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 et al. Oracle (</a:t>
                      </a:r>
                      <a:r>
                        <a:rPr lang="fr-FR" b="1" dirty="0" err="1" smtClean="0">
                          <a:solidFill>
                            <a:schemeClr val="bg1"/>
                          </a:solidFill>
                        </a:rPr>
                        <a:t>using</a:t>
                      </a:r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 CNN)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100%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548</a:t>
                      </a:r>
                      <a:r>
                        <a:rPr lang="fr-FR" b="1" baseline="0" dirty="0" smtClean="0"/>
                        <a:t> +30 000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794763"/>
                  </a:ext>
                </a:extLst>
              </a:tr>
            </a:tbl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27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5" t="-444" r="-3639" b="444"/>
          <a:stretch/>
        </p:blipFill>
        <p:spPr>
          <a:xfrm>
            <a:off x="0" y="0"/>
            <a:ext cx="5305425" cy="685800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14" name="Espace réservé du contenu 1"/>
          <p:cNvSpPr>
            <a:spLocks noGrp="1"/>
          </p:cNvSpPr>
          <p:nvPr>
            <p:ph idx="1"/>
          </p:nvPr>
        </p:nvSpPr>
        <p:spPr>
          <a:xfrm>
            <a:off x="5483721" y="1521529"/>
            <a:ext cx="8659812" cy="4148139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err="1" smtClean="0">
                <a:latin typeface="+mj-lt"/>
              </a:rPr>
              <a:t>Unsupervised</a:t>
            </a:r>
            <a:r>
              <a:rPr lang="fr-FR" dirty="0" smtClean="0">
                <a:latin typeface="+mj-lt"/>
              </a:rPr>
              <a:t> horizontal </a:t>
            </a:r>
            <a:r>
              <a:rPr lang="fr-FR" dirty="0" err="1" smtClean="0">
                <a:latin typeface="+mj-lt"/>
              </a:rPr>
              <a:t>attack</a:t>
            </a:r>
            <a:r>
              <a:rPr lang="fr-FR" dirty="0" smtClean="0">
                <a:latin typeface="+mj-lt"/>
              </a:rPr>
              <a:t> on ECC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fr-FR" sz="1800" dirty="0" err="1"/>
              <a:t>Outperforms</a:t>
            </a:r>
            <a:r>
              <a:rPr lang="fr-FR" sz="1800" dirty="0"/>
              <a:t> Perin et al. </a:t>
            </a:r>
            <a:r>
              <a:rPr lang="en-US" sz="1800" dirty="0"/>
              <a:t>in terms of </a:t>
            </a:r>
            <a:endParaRPr lang="en-US" sz="1800" dirty="0" smtClean="0"/>
          </a:p>
          <a:p>
            <a:pPr marL="0" lvl="1" indent="0">
              <a:lnSpc>
                <a:spcPct val="150000"/>
              </a:lnSpc>
              <a:buNone/>
            </a:pPr>
            <a:r>
              <a:rPr lang="en-US" sz="1800" dirty="0"/>
              <a:t>	</a:t>
            </a:r>
            <a:r>
              <a:rPr lang="en-US" sz="1800" dirty="0" smtClean="0"/>
              <a:t>Time complexity </a:t>
            </a:r>
            <a:endParaRPr lang="en-US" sz="1800" dirty="0"/>
          </a:p>
          <a:p>
            <a:pPr marL="0" lvl="1" indent="0">
              <a:lnSpc>
                <a:spcPct val="150000"/>
              </a:lnSpc>
              <a:buNone/>
            </a:pPr>
            <a:r>
              <a:rPr lang="en-US" sz="1800" dirty="0" smtClean="0"/>
              <a:t>	Average </a:t>
            </a:r>
            <a:r>
              <a:rPr lang="en-US" sz="1800" dirty="0"/>
              <a:t>accuracy</a:t>
            </a:r>
            <a:endParaRPr lang="fr-FR" sz="18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dirty="0" err="1" smtClean="0">
                <a:latin typeface="+mj-lt"/>
              </a:rPr>
              <a:t>Unsupervised</a:t>
            </a:r>
            <a:r>
              <a:rPr lang="fr-FR" dirty="0" smtClean="0">
                <a:latin typeface="+mj-lt"/>
              </a:rPr>
              <a:t> collision </a:t>
            </a:r>
            <a:r>
              <a:rPr lang="fr-FR" dirty="0" err="1" smtClean="0">
                <a:latin typeface="+mj-lt"/>
              </a:rPr>
              <a:t>attack</a:t>
            </a:r>
            <a:r>
              <a:rPr lang="fr-FR" dirty="0" smtClean="0">
                <a:latin typeface="+mj-lt"/>
              </a:rPr>
              <a:t> on SIKE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fr-FR" sz="1800" dirty="0" err="1" smtClean="0"/>
              <a:t>Outperforms</a:t>
            </a:r>
            <a:r>
              <a:rPr lang="fr-FR" sz="1800" dirty="0" smtClean="0"/>
              <a:t> </a:t>
            </a:r>
            <a:r>
              <a:rPr lang="fr-FR" sz="1800" dirty="0" err="1" smtClean="0"/>
              <a:t>Ueno</a:t>
            </a:r>
            <a:r>
              <a:rPr lang="fr-FR" sz="1800" dirty="0" smtClean="0"/>
              <a:t> et al. in </a:t>
            </a:r>
            <a:r>
              <a:rPr lang="fr-FR" sz="1800" dirty="0" err="1" smtClean="0"/>
              <a:t>terms</a:t>
            </a:r>
            <a:r>
              <a:rPr lang="fr-FR" sz="1800" dirty="0" smtClean="0"/>
              <a:t> of 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fr-FR" sz="1800" dirty="0"/>
              <a:t>	</a:t>
            </a:r>
            <a:r>
              <a:rPr lang="fr-FR" sz="1800" dirty="0" smtClean="0"/>
              <a:t>Time </a:t>
            </a:r>
            <a:r>
              <a:rPr lang="fr-FR" sz="1800" dirty="0" err="1" smtClean="0"/>
              <a:t>complexity</a:t>
            </a:r>
            <a:endParaRPr lang="fr-FR" sz="1800" dirty="0" smtClean="0"/>
          </a:p>
          <a:p>
            <a:pPr marL="0" lvl="1" indent="0">
              <a:lnSpc>
                <a:spcPct val="150000"/>
              </a:lnSpc>
              <a:buNone/>
            </a:pPr>
            <a:r>
              <a:rPr lang="fr-FR" sz="1800" dirty="0"/>
              <a:t>	</a:t>
            </a:r>
            <a:r>
              <a:rPr lang="fr-FR" sz="1800" dirty="0" err="1" smtClean="0"/>
              <a:t>Overall</a:t>
            </a:r>
            <a:r>
              <a:rPr lang="fr-FR" sz="1800" dirty="0" smtClean="0"/>
              <a:t> </a:t>
            </a:r>
            <a:r>
              <a:rPr lang="fr-FR" sz="1800" dirty="0" err="1" smtClean="0"/>
              <a:t>number</a:t>
            </a:r>
            <a:r>
              <a:rPr lang="fr-FR" sz="1800" dirty="0" smtClean="0"/>
              <a:t> of traces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925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Merci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b="1" dirty="0" smtClean="0"/>
              <a:t>CEA-Leti, Grenoble, France</a:t>
            </a:r>
            <a:endParaRPr lang="fr-FR" dirty="0"/>
          </a:p>
          <a:p>
            <a:r>
              <a:rPr lang="fr-FR" b="1" dirty="0" smtClean="0">
                <a:solidFill>
                  <a:schemeClr val="tx2"/>
                </a:solidFill>
              </a:rPr>
              <a:t>cea-leti.com</a:t>
            </a:r>
          </a:p>
          <a:p>
            <a:r>
              <a:rPr lang="fr-FR" dirty="0"/>
              <a:t>n</a:t>
            </a:r>
            <a:r>
              <a:rPr lang="fr-FR" dirty="0" smtClean="0"/>
              <a:t>inon.callejaalbillos@cea.fr</a:t>
            </a:r>
            <a:endParaRPr lang="fr-FR" dirty="0"/>
          </a:p>
          <a:p>
            <a:r>
              <a:rPr lang="fr-FR" dirty="0" smtClean="0"/>
              <a:t>  + 33 (0)7 86 48 26 13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2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 – </a:t>
            </a:r>
            <a:r>
              <a:rPr lang="fr-FR" dirty="0" err="1" smtClean="0"/>
              <a:t>Side</a:t>
            </a:r>
            <a:r>
              <a:rPr lang="fr-FR" dirty="0" smtClean="0"/>
              <a:t> Channel </a:t>
            </a:r>
            <a:r>
              <a:rPr lang="fr-FR" dirty="0" err="1"/>
              <a:t>A</a:t>
            </a:r>
            <a:r>
              <a:rPr lang="fr-FR" dirty="0" err="1" smtClean="0"/>
              <a:t>nalysis</a:t>
            </a:r>
            <a:endParaRPr lang="en-US" dirty="0"/>
          </a:p>
        </p:txBody>
      </p:sp>
      <p:pic>
        <p:nvPicPr>
          <p:cNvPr id="4" name="Picture 7" descr="\\Katmandou\Share\200-Science_et_Technique\200.50-Leti_Com2\200.50.2-Equipe_communication\_Dossiers de travail\Marilyne\Charte graphique\Charte graphique 2016\pictos\Pictos Leti-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85" y="2176263"/>
            <a:ext cx="980344" cy="94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3" descr="\\Katmandou\Share\200-Science_et_Technique\200.50-Leti_Com2\200.50.2-Equipe_communication\_Dossiers de travail\Marilyne\Charte graphique\Charte graphique 2016\pictos\Pictos Leti-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69" y="3602307"/>
            <a:ext cx="996848" cy="100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394915" y="3603019"/>
            <a:ext cx="1204662" cy="1003713"/>
            <a:chOff x="1814992" y="2917476"/>
            <a:chExt cx="889437" cy="799556"/>
          </a:xfrm>
        </p:grpSpPr>
        <p:pic>
          <p:nvPicPr>
            <p:cNvPr id="7" name="Picture 7" descr="\\Katmandou\Share\200-Science_et_Technique\200.50-Leti_Com2\200.50.2-Equipe_communication\_Dossiers de travail\Marilyne\Charte graphique\Charte graphique 2016\pictos\Pictos Leti-45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16" t="-7604" r="4738" b="17316"/>
            <a:stretch/>
          </p:blipFill>
          <p:spPr bwMode="auto">
            <a:xfrm>
              <a:off x="1814992" y="2917476"/>
              <a:ext cx="889437" cy="799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32"/>
            <a:stretch/>
          </p:blipFill>
          <p:spPr bwMode="auto">
            <a:xfrm>
              <a:off x="1935674" y="3148604"/>
              <a:ext cx="662970" cy="337300"/>
            </a:xfrm>
            <a:prstGeom prst="rect">
              <a:avLst/>
            </a:prstGeom>
            <a:noFill/>
          </p:spPr>
        </p:pic>
      </p:grpSp>
      <p:cxnSp>
        <p:nvCxnSpPr>
          <p:cNvPr id="10" name="Connecteur droit avec flèche 9"/>
          <p:cNvCxnSpPr/>
          <p:nvPr/>
        </p:nvCxnSpPr>
        <p:spPr>
          <a:xfrm flipV="1">
            <a:off x="6997246" y="3118871"/>
            <a:ext cx="1280011" cy="48343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6886628" y="4805271"/>
            <a:ext cx="374112" cy="3592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17" name="Ellipse 16"/>
          <p:cNvSpPr/>
          <p:nvPr/>
        </p:nvSpPr>
        <p:spPr>
          <a:xfrm>
            <a:off x="10423748" y="4446026"/>
            <a:ext cx="374112" cy="3592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endParaRPr lang="en-US" dirty="0"/>
          </a:p>
        </p:txBody>
      </p:sp>
      <p:cxnSp>
        <p:nvCxnSpPr>
          <p:cNvPr id="18" name="Connecteur en arc 17"/>
          <p:cNvCxnSpPr>
            <a:stCxn id="4" idx="0"/>
            <a:endCxn id="4" idx="3"/>
          </p:cNvCxnSpPr>
          <p:nvPr/>
        </p:nvCxnSpPr>
        <p:spPr>
          <a:xfrm rot="16200000" flipH="1">
            <a:off x="8286512" y="2167007"/>
            <a:ext cx="471660" cy="490172"/>
          </a:xfrm>
          <a:prstGeom prst="curvedConnector4">
            <a:avLst>
              <a:gd name="adj1" fmla="val -34543"/>
              <a:gd name="adj2" fmla="val 132988"/>
            </a:avLst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928205" y="4807412"/>
            <a:ext cx="153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Cryptographic computations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705305" y="4893039"/>
            <a:ext cx="1555433" cy="460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Trace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acquisition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001086" y="3125353"/>
            <a:ext cx="1555434" cy="263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Send Traces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9427955" y="2282918"/>
            <a:ext cx="1918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Analyze Traces to recover the target data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771183" y="2758329"/>
            <a:ext cx="374112" cy="35924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35" name="Ellipse 34"/>
          <p:cNvSpPr/>
          <p:nvPr/>
        </p:nvSpPr>
        <p:spPr>
          <a:xfrm>
            <a:off x="9053844" y="2205611"/>
            <a:ext cx="374112" cy="3346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</a:t>
            </a:r>
            <a:endParaRPr lang="en-US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7569119" y="4104519"/>
            <a:ext cx="1580991" cy="3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rc 38"/>
          <p:cNvCxnSpPr/>
          <p:nvPr/>
        </p:nvCxnSpPr>
        <p:spPr>
          <a:xfrm rot="5400000" flipH="1" flipV="1">
            <a:off x="9707558" y="4106414"/>
            <a:ext cx="502212" cy="498424"/>
          </a:xfrm>
          <a:prstGeom prst="curvedConnector4">
            <a:avLst>
              <a:gd name="adj1" fmla="val -32441"/>
              <a:gd name="adj2" fmla="val 132441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rc 39"/>
          <p:cNvCxnSpPr/>
          <p:nvPr/>
        </p:nvCxnSpPr>
        <p:spPr>
          <a:xfrm rot="10800000" flipH="1" flipV="1">
            <a:off x="6394915" y="4104875"/>
            <a:ext cx="602331" cy="501856"/>
          </a:xfrm>
          <a:prstGeom prst="curvedConnector4">
            <a:avLst>
              <a:gd name="adj1" fmla="val -26845"/>
              <a:gd name="adj2" fmla="val 132464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ce réservé du numéro de diapositive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3" name="Espace réservé du contenu 1"/>
          <p:cNvSpPr>
            <a:spLocks noGrp="1"/>
          </p:cNvSpPr>
          <p:nvPr>
            <p:ph idx="1"/>
          </p:nvPr>
        </p:nvSpPr>
        <p:spPr>
          <a:xfrm>
            <a:off x="731838" y="1592139"/>
            <a:ext cx="10728325" cy="45323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err="1" smtClean="0"/>
              <a:t>Profiled</a:t>
            </a:r>
            <a:r>
              <a:rPr lang="fr-FR" dirty="0" smtClean="0"/>
              <a:t> SCA </a:t>
            </a:r>
          </a:p>
          <a:p>
            <a:pPr lvl="1">
              <a:lnSpc>
                <a:spcPct val="150000"/>
              </a:lnSpc>
            </a:pPr>
            <a:r>
              <a:rPr lang="fr-FR" sz="1800" dirty="0" smtClean="0"/>
              <a:t>Access to a copy of the </a:t>
            </a:r>
            <a:r>
              <a:rPr lang="fr-FR" sz="1800" dirty="0" err="1" smtClean="0"/>
              <a:t>device</a:t>
            </a:r>
            <a:endParaRPr lang="fr-FR" sz="1800" dirty="0" smtClean="0"/>
          </a:p>
          <a:p>
            <a:pPr marL="644525" lvl="1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fr-FR" sz="1800" dirty="0" err="1" smtClean="0">
                <a:sym typeface="Symbol" panose="05050102010706020507" pitchFamily="18" charset="2"/>
              </a:rPr>
              <a:t>Acquire</a:t>
            </a:r>
            <a:r>
              <a:rPr lang="fr-FR" sz="1800" dirty="0" smtClean="0">
                <a:sym typeface="Symbol" panose="05050102010706020507" pitchFamily="18" charset="2"/>
              </a:rPr>
              <a:t> a </a:t>
            </a:r>
            <a:r>
              <a:rPr lang="fr-FR" sz="1800" dirty="0" err="1" smtClean="0">
                <a:sym typeface="Symbol" panose="05050102010706020507" pitchFamily="18" charset="2"/>
              </a:rPr>
              <a:t>dataset</a:t>
            </a:r>
            <a:r>
              <a:rPr lang="fr-FR" sz="1800" dirty="0" smtClean="0">
                <a:sym typeface="Symbol" panose="05050102010706020507" pitchFamily="18" charset="2"/>
              </a:rPr>
              <a:t> of traces </a:t>
            </a:r>
            <a:r>
              <a:rPr lang="fr-FR" sz="1800" dirty="0" err="1" smtClean="0">
                <a:sym typeface="Symbol" panose="05050102010706020507" pitchFamily="18" charset="2"/>
              </a:rPr>
              <a:t>with</a:t>
            </a:r>
            <a:r>
              <a:rPr lang="fr-FR" sz="1800" dirty="0" smtClean="0">
                <a:sym typeface="Symbol" panose="05050102010706020507" pitchFamily="18" charset="2"/>
              </a:rPr>
              <a:t> the </a:t>
            </a:r>
            <a:r>
              <a:rPr lang="fr-FR" sz="1800" dirty="0" err="1" smtClean="0">
                <a:sym typeface="Symbol" panose="05050102010706020507" pitchFamily="18" charset="2"/>
              </a:rPr>
              <a:t>knowledge</a:t>
            </a:r>
            <a:r>
              <a:rPr lang="fr-FR" sz="1800" dirty="0" smtClean="0">
                <a:sym typeface="Symbol" panose="05050102010706020507" pitchFamily="18" charset="2"/>
              </a:rPr>
              <a:t> of the </a:t>
            </a:r>
            <a:r>
              <a:rPr lang="fr-FR" sz="1800" dirty="0" err="1" smtClean="0">
                <a:sym typeface="Symbol" panose="05050102010706020507" pitchFamily="18" charset="2"/>
              </a:rPr>
              <a:t>target</a:t>
            </a:r>
            <a:r>
              <a:rPr lang="fr-FR" sz="1800" dirty="0" smtClean="0">
                <a:sym typeface="Symbol" panose="05050102010706020507" pitchFamily="18" charset="2"/>
              </a:rPr>
              <a:t> variable (</a:t>
            </a:r>
            <a:r>
              <a:rPr lang="fr-FR" sz="1800" b="1" dirty="0" smtClean="0">
                <a:sym typeface="Symbol" panose="05050102010706020507" pitchFamily="18" charset="2"/>
              </a:rPr>
              <a:t>Training </a:t>
            </a:r>
            <a:r>
              <a:rPr lang="fr-FR" sz="1800" b="1" dirty="0" err="1" smtClean="0">
                <a:sym typeface="Symbol" panose="05050102010706020507" pitchFamily="18" charset="2"/>
              </a:rPr>
              <a:t>dataset</a:t>
            </a:r>
            <a:r>
              <a:rPr lang="fr-FR" sz="1800" dirty="0" smtClean="0">
                <a:sym typeface="Symbol" panose="05050102010706020507" pitchFamily="18" charset="2"/>
              </a:rPr>
              <a:t>)</a:t>
            </a:r>
          </a:p>
          <a:p>
            <a:pPr marL="644525" lvl="1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fr-FR" sz="1800" dirty="0" smtClean="0">
                <a:sym typeface="Symbol" panose="05050102010706020507" pitchFamily="18" charset="2"/>
              </a:rPr>
              <a:t>Use </a:t>
            </a:r>
            <a:r>
              <a:rPr lang="fr-FR" sz="1800" dirty="0" err="1" smtClean="0">
                <a:sym typeface="Symbol" panose="05050102010706020507" pitchFamily="18" charset="2"/>
              </a:rPr>
              <a:t>this</a:t>
            </a:r>
            <a:r>
              <a:rPr lang="fr-FR" sz="1800" dirty="0" smtClean="0">
                <a:sym typeface="Symbol" panose="05050102010706020507" pitchFamily="18" charset="2"/>
              </a:rPr>
              <a:t> </a:t>
            </a:r>
            <a:r>
              <a:rPr lang="fr-FR" sz="1800" dirty="0" err="1" smtClean="0">
                <a:sym typeface="Symbol" panose="05050102010706020507" pitchFamily="18" charset="2"/>
              </a:rPr>
              <a:t>dataset</a:t>
            </a:r>
            <a:r>
              <a:rPr lang="fr-FR" sz="1800" dirty="0" smtClean="0">
                <a:sym typeface="Symbol" panose="05050102010706020507" pitchFamily="18" charset="2"/>
              </a:rPr>
              <a:t> to </a:t>
            </a:r>
            <a:r>
              <a:rPr lang="fr-FR" sz="1800" dirty="0" err="1" smtClean="0">
                <a:sym typeface="Symbol" panose="05050102010706020507" pitchFamily="18" charset="2"/>
              </a:rPr>
              <a:t>build</a:t>
            </a:r>
            <a:r>
              <a:rPr lang="fr-FR" sz="1800" dirty="0" smtClean="0">
                <a:sym typeface="Symbol" panose="05050102010706020507" pitchFamily="18" charset="2"/>
              </a:rPr>
              <a:t> </a:t>
            </a:r>
            <a:r>
              <a:rPr lang="fr-FR" sz="1800" dirty="0" err="1" smtClean="0">
                <a:sym typeface="Symbol" panose="05050102010706020507" pitchFamily="18" charset="2"/>
              </a:rPr>
              <a:t>models</a:t>
            </a:r>
            <a:endParaRPr lang="fr-FR" sz="1800" dirty="0" smtClean="0"/>
          </a:p>
          <a:p>
            <a:pPr>
              <a:lnSpc>
                <a:spcPct val="150000"/>
              </a:lnSpc>
            </a:pPr>
            <a:r>
              <a:rPr lang="fr-FR" dirty="0" smtClean="0"/>
              <a:t>Non-</a:t>
            </a:r>
            <a:r>
              <a:rPr lang="fr-FR" dirty="0" err="1" smtClean="0"/>
              <a:t>profiled</a:t>
            </a:r>
            <a:r>
              <a:rPr lang="fr-FR" dirty="0" smtClean="0"/>
              <a:t> SCA</a:t>
            </a:r>
          </a:p>
          <a:p>
            <a:pPr lvl="1">
              <a:lnSpc>
                <a:spcPct val="150000"/>
              </a:lnSpc>
            </a:pPr>
            <a:r>
              <a:rPr lang="fr-FR" sz="1800" dirty="0" smtClean="0"/>
              <a:t>No </a:t>
            </a:r>
            <a:r>
              <a:rPr lang="fr-FR" sz="1800" dirty="0" err="1" smtClean="0"/>
              <a:t>access</a:t>
            </a:r>
            <a:r>
              <a:rPr lang="fr-FR" sz="1800" dirty="0" smtClean="0"/>
              <a:t> to a copy of the </a:t>
            </a:r>
            <a:r>
              <a:rPr lang="fr-FR" sz="1800" dirty="0" err="1" smtClean="0"/>
              <a:t>device</a:t>
            </a:r>
            <a:r>
              <a:rPr lang="fr-FR" sz="1800" dirty="0" smtClean="0"/>
              <a:t>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47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/>
      <p:bldP spid="24" grpId="0"/>
      <p:bldP spid="25" grpId="0"/>
      <p:bldP spid="26" grpId="0"/>
      <p:bldP spid="34" grpId="0" animBg="1"/>
      <p:bldP spid="35" grpId="0" animBg="1"/>
      <p:bldP spid="4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731838" y="1100932"/>
                <a:ext cx="10728325" cy="532808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fr-FR" dirty="0" smtClean="0">
                    <a:latin typeface="+mj-lt"/>
                  </a:rPr>
                  <a:t>Attacker’s</a:t>
                </a:r>
                <a:r>
                  <a:rPr lang="fr-FR" dirty="0" smtClean="0">
                    <a:latin typeface="+mj-lt"/>
                  </a:rPr>
                  <a:t> </a:t>
                </a:r>
                <a:r>
                  <a:rPr lang="fr-FR" dirty="0" err="1" smtClean="0">
                    <a:latin typeface="+mj-lt"/>
                  </a:rPr>
                  <a:t>resource</a:t>
                </a:r>
                <a:r>
                  <a:rPr lang="fr-FR" dirty="0" smtClean="0">
                    <a:latin typeface="+mj-lt"/>
                  </a:rPr>
                  <a:t>: </a:t>
                </a:r>
                <a:endParaRPr lang="fr-FR" dirty="0">
                  <a:latin typeface="+mj-lt"/>
                </a:endParaRPr>
              </a:p>
              <a:p>
                <a:pPr marL="701675" lvl="1" indent="-342900">
                  <a:lnSpc>
                    <a:spcPct val="150000"/>
                  </a:lnSpc>
                  <a:buClr>
                    <a:srgbClr val="A558A0"/>
                  </a:buClr>
                  <a:buFont typeface="+mj-lt"/>
                  <a:buAutoNum type="arabicPeriod"/>
                </a:pPr>
                <a:r>
                  <a:rPr lang="fr-FR" dirty="0"/>
                  <a:t>Non-</a:t>
                </a:r>
                <a:r>
                  <a:rPr lang="fr-FR" dirty="0" err="1"/>
                  <a:t>profiled</a:t>
                </a:r>
                <a:r>
                  <a:rPr lang="fr-FR" dirty="0"/>
                  <a:t> </a:t>
                </a:r>
                <a:r>
                  <a:rPr lang="fr-FR" dirty="0" err="1"/>
                  <a:t>attack</a:t>
                </a:r>
                <a:r>
                  <a:rPr lang="fr-FR" dirty="0"/>
                  <a:t> </a:t>
                </a:r>
                <a:endParaRPr lang="fr-FR" dirty="0" smtClean="0"/>
              </a:p>
              <a:p>
                <a:pPr marL="701675" lvl="1" indent="-342900">
                  <a:lnSpc>
                    <a:spcPct val="150000"/>
                  </a:lnSpc>
                  <a:buClr>
                    <a:srgbClr val="A558A0"/>
                  </a:buClr>
                  <a:buFont typeface="+mj-lt"/>
                  <a:buAutoNum type="arabicPeriod"/>
                </a:pPr>
                <a:r>
                  <a:rPr lang="fr-FR" dirty="0" smtClean="0"/>
                  <a:t>Target: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𝑁𝑎𝐶𝑙</m:t>
                    </m:r>
                  </m:oMath>
                </a14:m>
                <a:r>
                  <a:rPr lang="fr-FR" dirty="0" smtClean="0"/>
                  <a:t> library</a:t>
                </a:r>
                <a:endParaRPr lang="fr-FR" dirty="0" smtClean="0"/>
              </a:p>
              <a:p>
                <a:pPr marL="701675" lvl="1" indent="-342900">
                  <a:lnSpc>
                    <a:spcPct val="150000"/>
                  </a:lnSpc>
                  <a:buClr>
                    <a:srgbClr val="A558A0"/>
                  </a:buClr>
                  <a:buFont typeface="+mj-lt"/>
                  <a:buAutoNum type="arabicPeriod"/>
                </a:pPr>
                <a:endParaRPr lang="fr-FR" dirty="0"/>
              </a:p>
              <a:p>
                <a:pPr marL="701675" lvl="1" indent="-342900">
                  <a:lnSpc>
                    <a:spcPct val="150000"/>
                  </a:lnSpc>
                  <a:buClr>
                    <a:srgbClr val="A558A0"/>
                  </a:buClr>
                  <a:buFont typeface="+mj-lt"/>
                  <a:buAutoNum type="arabicPeriod"/>
                </a:pPr>
                <a:endParaRPr lang="fr-FR" dirty="0" smtClean="0"/>
              </a:p>
              <a:p>
                <a:pPr marL="701675" lvl="1" indent="-342900">
                  <a:lnSpc>
                    <a:spcPct val="150000"/>
                  </a:lnSpc>
                  <a:buClr>
                    <a:srgbClr val="A558A0"/>
                  </a:buClr>
                  <a:buFont typeface="+mj-lt"/>
                  <a:buAutoNum type="arabicPeriod"/>
                </a:pPr>
                <a:endParaRPr lang="fr-FR" dirty="0"/>
              </a:p>
              <a:p>
                <a:pPr marL="701675" lvl="1" indent="-342900">
                  <a:lnSpc>
                    <a:spcPct val="150000"/>
                  </a:lnSpc>
                  <a:buClr>
                    <a:srgbClr val="A558A0"/>
                  </a:buClr>
                  <a:buFont typeface="+mj-lt"/>
                  <a:buAutoNum type="arabicPeriod"/>
                </a:pPr>
                <a:endParaRPr lang="fr-FR" dirty="0" smtClean="0"/>
              </a:p>
              <a:p>
                <a:pPr marL="701675" lvl="1" indent="-342900">
                  <a:lnSpc>
                    <a:spcPct val="150000"/>
                  </a:lnSpc>
                  <a:buClr>
                    <a:srgbClr val="A558A0"/>
                  </a:buClr>
                  <a:buFont typeface="+mj-lt"/>
                  <a:buAutoNum type="arabicPeriod"/>
                </a:pPr>
                <a:endParaRPr lang="fr-FR" dirty="0" smtClean="0"/>
              </a:p>
              <a:p>
                <a:pPr marL="701675" lvl="1" indent="-342900">
                  <a:lnSpc>
                    <a:spcPct val="150000"/>
                  </a:lnSpc>
                  <a:buClr>
                    <a:srgbClr val="A558A0"/>
                  </a:buClr>
                  <a:buFont typeface="+mj-lt"/>
                  <a:buAutoNum type="arabicPeriod"/>
                </a:pPr>
                <a:endParaRPr lang="fr-FR" dirty="0"/>
              </a:p>
              <a:p>
                <a:pPr marL="701675" lvl="1" indent="-342900">
                  <a:lnSpc>
                    <a:spcPct val="150000"/>
                  </a:lnSpc>
                  <a:buClr>
                    <a:srgbClr val="A558A0"/>
                  </a:buClr>
                  <a:buFont typeface="+mj-lt"/>
                  <a:buAutoNum type="arabicPeriod"/>
                </a:pPr>
                <a:endParaRPr lang="fr-FR" dirty="0"/>
              </a:p>
              <a:p>
                <a:pPr marL="701675" lvl="1" indent="-342900">
                  <a:lnSpc>
                    <a:spcPct val="150000"/>
                  </a:lnSpc>
                  <a:buClr>
                    <a:srgbClr val="A558A0"/>
                  </a:buClr>
                  <a:buFont typeface="+mj-lt"/>
                  <a:buAutoNum type="arabicPeriod"/>
                </a:pPr>
                <a:r>
                  <a:rPr lang="fr-FR" dirty="0" err="1"/>
                  <a:t>Dataset</a:t>
                </a:r>
                <a:r>
                  <a:rPr lang="fr-FR" dirty="0"/>
                  <a:t> :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300∗255=76500 </m:t>
                    </m:r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 smtClean="0"/>
                  <a:t>(</a:t>
                </a:r>
                <a:r>
                  <a:rPr lang="fr-FR" dirty="0"/>
                  <a:t>EM) traces</a:t>
                </a:r>
              </a:p>
            </p:txBody>
          </p:sp>
        </mc:Choice>
        <mc:Fallback>
          <p:sp>
            <p:nvSpPr>
              <p:cNvPr id="2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8" y="1100932"/>
                <a:ext cx="10728325" cy="5328083"/>
              </a:xfrm>
              <a:blipFill>
                <a:blip r:embed="rId2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Perin </a:t>
            </a:r>
            <a:r>
              <a:rPr lang="fr-FR" i="1" dirty="0"/>
              <a:t>et al. </a:t>
            </a:r>
            <a:r>
              <a:rPr lang="fr-FR" dirty="0"/>
              <a:t>– </a:t>
            </a:r>
            <a:r>
              <a:rPr lang="fr-FR" dirty="0" err="1"/>
              <a:t>Context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249" y="2413426"/>
            <a:ext cx="5891579" cy="34377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09180" y="4518333"/>
            <a:ext cx="1632031" cy="190060"/>
          </a:xfrm>
          <a:prstGeom prst="rect">
            <a:avLst/>
          </a:prstGeom>
          <a:noFill/>
          <a:ln w="19050">
            <a:solidFill>
              <a:srgbClr val="A55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909181" y="3707783"/>
            <a:ext cx="2523281" cy="18519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909181" y="3905644"/>
            <a:ext cx="1632031" cy="190060"/>
          </a:xfrm>
          <a:prstGeom prst="rect">
            <a:avLst/>
          </a:prstGeom>
          <a:noFill/>
          <a:ln w="19050">
            <a:solidFill>
              <a:srgbClr val="A558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5178125" y="6394582"/>
            <a:ext cx="582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https://tches.iacr.org/index.php/TCHES/article/view/8737/8337</a:t>
            </a:r>
          </a:p>
        </p:txBody>
      </p:sp>
    </p:spTree>
    <p:extLst>
      <p:ext uri="{BB962C8B-B14F-4D97-AF65-F5344CB8AC3E}">
        <p14:creationId xmlns:p14="http://schemas.microsoft.com/office/powerpoint/2010/main" val="15800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27076" y="1018221"/>
            <a:ext cx="8659812" cy="532586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dirty="0" smtClean="0"/>
              <a:t>Attack scenario</a:t>
            </a:r>
          </a:p>
          <a:p>
            <a:pPr marL="701675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800" dirty="0" err="1" smtClean="0"/>
              <a:t>Deep</a:t>
            </a:r>
            <a:r>
              <a:rPr lang="fr-FR" sz="1800" dirty="0" smtClean="0"/>
              <a:t> Learning free </a:t>
            </a:r>
            <a:r>
              <a:rPr lang="fr-FR" sz="1800" dirty="0" err="1" smtClean="0"/>
              <a:t>attack</a:t>
            </a:r>
            <a:r>
              <a:rPr lang="fr-FR" sz="1800" dirty="0" smtClean="0"/>
              <a:t> </a:t>
            </a:r>
          </a:p>
          <a:p>
            <a:pPr marL="884238" lvl="2" indent="-342900">
              <a:lnSpc>
                <a:spcPct val="150000"/>
              </a:lnSpc>
              <a:buClr>
                <a:srgbClr val="A558A0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SOST (</a:t>
            </a:r>
            <a:r>
              <a:rPr lang="fr-FR" dirty="0" err="1" smtClean="0">
                <a:solidFill>
                  <a:schemeClr val="tx1"/>
                </a:solidFill>
              </a:rPr>
              <a:t>PoI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selection</a:t>
            </a:r>
            <a:r>
              <a:rPr lang="fr-FR" dirty="0" smtClean="0">
                <a:solidFill>
                  <a:schemeClr val="tx1"/>
                </a:solidFill>
              </a:rPr>
              <a:t>) </a:t>
            </a:r>
          </a:p>
          <a:p>
            <a:pPr marL="884238" lvl="2" indent="-342900">
              <a:lnSpc>
                <a:spcPct val="150000"/>
              </a:lnSpc>
              <a:buClr>
                <a:srgbClr val="A558A0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k-</a:t>
            </a:r>
            <a:r>
              <a:rPr lang="fr-FR" dirty="0" err="1" smtClean="0">
                <a:solidFill>
                  <a:schemeClr val="tx1"/>
                </a:solidFill>
              </a:rPr>
              <a:t>means</a:t>
            </a:r>
            <a:r>
              <a:rPr lang="fr-FR" dirty="0" smtClean="0">
                <a:solidFill>
                  <a:schemeClr val="tx1"/>
                </a:solidFill>
              </a:rPr>
              <a:t> (</a:t>
            </a:r>
            <a:r>
              <a:rPr lang="fr-FR" dirty="0" err="1" smtClean="0">
                <a:solidFill>
                  <a:schemeClr val="tx1"/>
                </a:solidFill>
              </a:rPr>
              <a:t>clustering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marL="827088" lvl="2" indent="-285750">
              <a:lnSpc>
                <a:spcPct val="150000"/>
              </a:lnSpc>
              <a:buClr>
                <a:srgbClr val="A558A0"/>
              </a:buClr>
              <a:buFont typeface="Symbol" panose="05050102010706020507" pitchFamily="18" charset="2"/>
              <a:buChar char="Þ"/>
            </a:pPr>
            <a:r>
              <a:rPr lang="fr-FR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Average</a:t>
            </a:r>
            <a:r>
              <a:rPr lang="fr-FR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fr-FR" dirty="0" err="1" smtClean="0">
                <a:solidFill>
                  <a:schemeClr val="tx1"/>
                </a:solidFill>
                <a:sym typeface="Symbol" panose="05050102010706020507" pitchFamily="18" charset="2"/>
              </a:rPr>
              <a:t>accuracy</a:t>
            </a:r>
            <a:r>
              <a:rPr lang="fr-FR" dirty="0" smtClean="0">
                <a:solidFill>
                  <a:schemeClr val="tx1"/>
                </a:solidFill>
                <a:sym typeface="Symbol" panose="05050102010706020507" pitchFamily="18" charset="2"/>
              </a:rPr>
              <a:t> : 52%</a:t>
            </a:r>
            <a:endParaRPr lang="fr-FR" dirty="0" smtClean="0">
              <a:solidFill>
                <a:schemeClr val="tx1"/>
              </a:solidFill>
            </a:endParaRPr>
          </a:p>
          <a:p>
            <a:pPr marL="701675" lvl="1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800" dirty="0" smtClean="0"/>
              <a:t>Corrective </a:t>
            </a:r>
            <a:r>
              <a:rPr lang="fr-FR" sz="1800" dirty="0" err="1" smtClean="0"/>
              <a:t>framework</a:t>
            </a:r>
            <a:endParaRPr lang="fr-FR" sz="1800" dirty="0" smtClean="0"/>
          </a:p>
          <a:p>
            <a:pPr lvl="1"/>
            <a:r>
              <a:rPr lang="fr-FR" dirty="0"/>
              <a:t>	</a:t>
            </a:r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Perin </a:t>
            </a:r>
            <a:r>
              <a:rPr lang="fr-FR" i="1" dirty="0" smtClean="0"/>
              <a:t>et al. – Attack description</a:t>
            </a:r>
            <a:endParaRPr lang="en-US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25" y="3845544"/>
            <a:ext cx="7481468" cy="266985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r="72553"/>
          <a:stretch/>
        </p:blipFill>
        <p:spPr>
          <a:xfrm>
            <a:off x="8554403" y="3845544"/>
            <a:ext cx="2444931" cy="276611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70454" y="6429317"/>
            <a:ext cx="2589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Corrective </a:t>
            </a:r>
            <a:r>
              <a:rPr lang="fr-FR" i="1" dirty="0" err="1" smtClean="0"/>
              <a:t>framework</a:t>
            </a:r>
            <a:endParaRPr lang="en-US" i="1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917013" y="6429317"/>
            <a:ext cx="2351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Framework </a:t>
            </a:r>
            <a:r>
              <a:rPr lang="fr-FR" i="1" dirty="0" err="1" smtClean="0"/>
              <a:t>accuracy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683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13" y="1185863"/>
            <a:ext cx="5682901" cy="4262177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8" y="1185991"/>
            <a:ext cx="10728325" cy="4532313"/>
          </a:xfrm>
        </p:spPr>
        <p:txBody>
          <a:bodyPr/>
          <a:lstStyle/>
          <a:p>
            <a:r>
              <a:rPr lang="fr-FR" b="1" dirty="0" err="1" smtClean="0">
                <a:latin typeface="+mj-lt"/>
              </a:rPr>
              <a:t>Leakage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assessment</a:t>
            </a:r>
            <a:r>
              <a:rPr lang="fr-FR" b="1" dirty="0" smtClean="0">
                <a:latin typeface="+mj-lt"/>
              </a:rPr>
              <a:t>:</a:t>
            </a:r>
          </a:p>
          <a:p>
            <a:endParaRPr lang="fr-FR" b="1" dirty="0">
              <a:latin typeface="+mj-lt"/>
            </a:endParaRPr>
          </a:p>
          <a:p>
            <a:endParaRPr lang="fr-FR" b="1" dirty="0" smtClean="0">
              <a:latin typeface="+mj-lt"/>
            </a:endParaRPr>
          </a:p>
          <a:p>
            <a:endParaRPr lang="fr-FR" b="1" dirty="0">
              <a:latin typeface="+mj-lt"/>
            </a:endParaRPr>
          </a:p>
          <a:p>
            <a:endParaRPr lang="fr-FR" b="1" dirty="0" smtClean="0">
              <a:latin typeface="+mj-lt"/>
            </a:endParaRPr>
          </a:p>
          <a:p>
            <a:endParaRPr lang="fr-FR" b="1" dirty="0">
              <a:latin typeface="+mj-lt"/>
            </a:endParaRPr>
          </a:p>
          <a:p>
            <a:endParaRPr lang="fr-FR" b="1" dirty="0" smtClean="0">
              <a:latin typeface="+mj-lt"/>
            </a:endParaRPr>
          </a:p>
          <a:p>
            <a:endParaRPr lang="fr-FR" b="1" dirty="0">
              <a:latin typeface="+mj-lt"/>
            </a:endParaRPr>
          </a:p>
          <a:p>
            <a:endParaRPr lang="fr-FR" b="1" dirty="0" smtClean="0">
              <a:latin typeface="+mj-lt"/>
            </a:endParaRPr>
          </a:p>
          <a:p>
            <a:r>
              <a:rPr lang="fr-FR" b="1" dirty="0" err="1" smtClean="0">
                <a:latin typeface="+mj-lt"/>
              </a:rPr>
              <a:t>Dataset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analysis</a:t>
            </a:r>
            <a:r>
              <a:rPr lang="fr-FR" b="1" dirty="0" smtClean="0">
                <a:latin typeface="+mj-lt"/>
              </a:rPr>
              <a:t>:</a:t>
            </a:r>
          </a:p>
          <a:p>
            <a:r>
              <a:rPr lang="fr-FR" dirty="0" smtClean="0"/>
              <a:t>K-</a:t>
            </a:r>
            <a:r>
              <a:rPr lang="fr-FR" dirty="0" err="1" smtClean="0"/>
              <a:t>means</a:t>
            </a:r>
            <a:r>
              <a:rPr lang="fr-FR" dirty="0" smtClean="0"/>
              <a:t>/LDA : </a:t>
            </a:r>
            <a:r>
              <a:rPr lang="fr-FR" dirty="0" err="1" smtClean="0">
                <a:sym typeface="Symbol" panose="05050102010706020507" pitchFamily="18" charset="2"/>
              </a:rPr>
              <a:t>Almost</a:t>
            </a:r>
            <a:r>
              <a:rPr lang="fr-FR" dirty="0" smtClean="0">
                <a:sym typeface="Symbol" panose="05050102010706020507" pitchFamily="18" charset="2"/>
              </a:rPr>
              <a:t> 100% </a:t>
            </a:r>
            <a:r>
              <a:rPr lang="fr-FR" dirty="0" err="1" smtClean="0">
                <a:sym typeface="Symbol" panose="05050102010706020507" pitchFamily="18" charset="2"/>
              </a:rPr>
              <a:t>accuracy</a:t>
            </a:r>
            <a:endParaRPr lang="fr-FR" dirty="0" smtClean="0">
              <a:sym typeface="Symbol" panose="05050102010706020507" pitchFamily="18" charset="2"/>
            </a:endParaRPr>
          </a:p>
          <a:p>
            <a:r>
              <a:rPr lang="fr-FR" dirty="0">
                <a:sym typeface="Symbol" panose="05050102010706020507" pitchFamily="18" charset="2"/>
              </a:rPr>
              <a:t> </a:t>
            </a:r>
            <a:r>
              <a:rPr lang="fr-FR" dirty="0" smtClean="0">
                <a:sym typeface="Symbol" panose="05050102010706020507" pitchFamily="18" charset="2"/>
              </a:rPr>
              <a:t>The </a:t>
            </a:r>
            <a:r>
              <a:rPr lang="fr-FR" dirty="0" err="1" smtClean="0">
                <a:sym typeface="Symbol" panose="05050102010706020507" pitchFamily="18" charset="2"/>
              </a:rPr>
              <a:t>dataset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 smtClean="0">
                <a:sym typeface="Symbol" panose="05050102010706020507" pitchFamily="18" charset="2"/>
              </a:rPr>
              <a:t>is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>
                <a:sym typeface="Symbol" panose="05050102010706020507" pitchFamily="18" charset="2"/>
              </a:rPr>
              <a:t>l</a:t>
            </a:r>
            <a:r>
              <a:rPr lang="fr-FR" dirty="0" err="1" smtClean="0">
                <a:sym typeface="Symbol" panose="05050102010706020507" pitchFamily="18" charset="2"/>
              </a:rPr>
              <a:t>inearly</a:t>
            </a:r>
            <a:r>
              <a:rPr lang="fr-FR" dirty="0" smtClean="0">
                <a:sym typeface="Symbol" panose="05050102010706020507" pitchFamily="18" charset="2"/>
              </a:rPr>
              <a:t> </a:t>
            </a:r>
            <a:r>
              <a:rPr lang="fr-FR" dirty="0" err="1" smtClean="0">
                <a:sym typeface="Symbol" panose="05050102010706020507" pitchFamily="18" charset="2"/>
              </a:rPr>
              <a:t>separable</a:t>
            </a:r>
            <a:endParaRPr lang="fr-FR" dirty="0" smtClean="0"/>
          </a:p>
          <a:p>
            <a:endParaRPr lang="en-US" b="1" dirty="0"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Perin et al. – </a:t>
            </a:r>
            <a:r>
              <a:rPr lang="fr-FR" dirty="0" err="1"/>
              <a:t>D</a:t>
            </a:r>
            <a:r>
              <a:rPr lang="fr-FR" dirty="0" err="1" smtClean="0"/>
              <a:t>ataset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068725" y="5213840"/>
            <a:ext cx="457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T-test </a:t>
            </a:r>
            <a:r>
              <a:rPr lang="fr-FR" i="1" dirty="0" err="1" smtClean="0"/>
              <a:t>results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2165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773" r="56205"/>
          <a:stretch/>
        </p:blipFill>
        <p:spPr>
          <a:xfrm>
            <a:off x="1726585" y="1000898"/>
            <a:ext cx="2609736" cy="2737142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Perin et al. – Corrective </a:t>
            </a:r>
            <a:r>
              <a:rPr lang="fr-FR" dirty="0" err="1" smtClean="0"/>
              <a:t>framework</a:t>
            </a:r>
            <a:r>
              <a:rPr lang="fr-FR" dirty="0" smtClean="0"/>
              <a:t> simplification</a:t>
            </a:r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74334"/>
          <a:stretch/>
        </p:blipFill>
        <p:spPr>
          <a:xfrm>
            <a:off x="3254066" y="3835020"/>
            <a:ext cx="2375566" cy="2874188"/>
          </a:xfrm>
          <a:prstGeom prst="rect">
            <a:avLst/>
          </a:prstGeom>
        </p:spPr>
      </p:pic>
      <p:pic>
        <p:nvPicPr>
          <p:cNvPr id="10" name="Espace réservé du contenu 4"/>
          <p:cNvPicPr>
            <a:picLocks noChangeAspect="1"/>
          </p:cNvPicPr>
          <p:nvPr/>
        </p:nvPicPr>
        <p:blipFill rotWithShape="1">
          <a:blip r:embed="rId3"/>
          <a:srcRect l="53205" r="10253"/>
          <a:stretch/>
        </p:blipFill>
        <p:spPr>
          <a:xfrm>
            <a:off x="7538210" y="764683"/>
            <a:ext cx="2803003" cy="273714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841978" y="6087862"/>
            <a:ext cx="269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Framework </a:t>
            </a:r>
            <a:r>
              <a:rPr lang="fr-FR" i="1" dirty="0" err="1" smtClean="0"/>
              <a:t>accuracy</a:t>
            </a:r>
            <a:endParaRPr lang="en-US" i="1" dirty="0"/>
          </a:p>
        </p:txBody>
      </p:sp>
      <p:sp>
        <p:nvSpPr>
          <p:cNvPr id="20" name="Flèche droite 19"/>
          <p:cNvSpPr/>
          <p:nvPr/>
        </p:nvSpPr>
        <p:spPr>
          <a:xfrm>
            <a:off x="4513580" y="2133254"/>
            <a:ext cx="2847371" cy="45141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en-US" dirty="0" smtClean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453" y="2842979"/>
            <a:ext cx="4685710" cy="321247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/>
          <a:srcRect r="72553"/>
          <a:stretch/>
        </p:blipFill>
        <p:spPr>
          <a:xfrm>
            <a:off x="731838" y="3889058"/>
            <a:ext cx="2444931" cy="276611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955762" y="6378201"/>
            <a:ext cx="269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Framework </a:t>
            </a:r>
            <a:r>
              <a:rPr lang="fr-FR" i="1" dirty="0" err="1" smtClean="0"/>
              <a:t>accuracy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1175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1"/>
          <p:cNvSpPr txBox="1">
            <a:spLocks/>
          </p:cNvSpPr>
          <p:nvPr/>
        </p:nvSpPr>
        <p:spPr>
          <a:xfrm>
            <a:off x="731837" y="1329362"/>
            <a:ext cx="10728325" cy="4532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latin typeface="+mj-lt"/>
              </a:rPr>
              <a:t>Alternative </a:t>
            </a:r>
            <a:r>
              <a:rPr lang="fr-FR" b="1" dirty="0" err="1" smtClean="0">
                <a:latin typeface="+mj-lt"/>
              </a:rPr>
              <a:t>attack</a:t>
            </a:r>
            <a:r>
              <a:rPr lang="fr-FR" b="1" dirty="0" smtClean="0">
                <a:latin typeface="+mj-lt"/>
              </a:rPr>
              <a:t> scenario : </a:t>
            </a:r>
          </a:p>
          <a:p>
            <a:pPr marL="701675" lvl="1" indent="-342900">
              <a:buClr>
                <a:srgbClr val="A558A0"/>
              </a:buClr>
              <a:buFont typeface="+mj-lt"/>
              <a:buAutoNum type="arabicPeriod"/>
            </a:pPr>
            <a:r>
              <a:rPr lang="fr-FR" strike="sngStrike" dirty="0" smtClean="0">
                <a:solidFill>
                  <a:srgbClr val="FF0000"/>
                </a:solidFill>
              </a:rPr>
              <a:t>SOST (</a:t>
            </a:r>
            <a:r>
              <a:rPr lang="fr-FR" strike="sngStrike" dirty="0" err="1" smtClean="0">
                <a:solidFill>
                  <a:srgbClr val="FF0000"/>
                </a:solidFill>
              </a:rPr>
              <a:t>PoI</a:t>
            </a:r>
            <a:r>
              <a:rPr lang="fr-FR" strike="sngStrike" dirty="0" smtClean="0">
                <a:solidFill>
                  <a:srgbClr val="FF0000"/>
                </a:solidFill>
              </a:rPr>
              <a:t> </a:t>
            </a:r>
            <a:r>
              <a:rPr lang="fr-FR" strike="sngStrike" dirty="0" err="1" smtClean="0">
                <a:solidFill>
                  <a:srgbClr val="FF0000"/>
                </a:solidFill>
              </a:rPr>
              <a:t>selection</a:t>
            </a:r>
            <a:r>
              <a:rPr lang="fr-FR" strike="sngStrike" dirty="0" smtClean="0">
                <a:solidFill>
                  <a:srgbClr val="FF0000"/>
                </a:solidFill>
              </a:rPr>
              <a:t>)</a:t>
            </a:r>
          </a:p>
          <a:p>
            <a:pPr marL="701675" lvl="1" indent="-342900">
              <a:lnSpc>
                <a:spcPct val="150000"/>
              </a:lnSpc>
              <a:buClr>
                <a:srgbClr val="A558A0"/>
              </a:buClr>
              <a:buFont typeface="+mj-lt"/>
              <a:buAutoNum type="arabicPeriod"/>
            </a:pPr>
            <a:r>
              <a:rPr lang="fr-FR" dirty="0" smtClean="0"/>
              <a:t>K-</a:t>
            </a:r>
            <a:r>
              <a:rPr lang="fr-FR" dirty="0" err="1" smtClean="0"/>
              <a:t>means</a:t>
            </a:r>
            <a:r>
              <a:rPr lang="fr-FR" dirty="0" smtClean="0"/>
              <a:t> (</a:t>
            </a:r>
            <a:r>
              <a:rPr lang="fr-FR" dirty="0" err="1" smtClean="0"/>
              <a:t>clustering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31837" y="1329362"/>
            <a:ext cx="10728325" cy="453231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b="1" dirty="0">
                <a:latin typeface="+mj-lt"/>
              </a:rPr>
              <a:t>Alternative </a:t>
            </a:r>
            <a:r>
              <a:rPr lang="fr-FR" b="1" dirty="0" err="1">
                <a:latin typeface="+mj-lt"/>
              </a:rPr>
              <a:t>attack</a:t>
            </a:r>
            <a:r>
              <a:rPr lang="fr-FR" b="1" dirty="0">
                <a:latin typeface="+mj-lt"/>
              </a:rPr>
              <a:t> scenario : </a:t>
            </a:r>
          </a:p>
          <a:p>
            <a:pPr marL="701675" lvl="1" indent="-342900">
              <a:buClr>
                <a:srgbClr val="A558A0"/>
              </a:buClr>
              <a:buFont typeface="+mj-lt"/>
              <a:buAutoNum type="arabicPeriod"/>
            </a:pPr>
            <a:r>
              <a:rPr lang="fr-FR" dirty="0" smtClean="0"/>
              <a:t>SOST (</a:t>
            </a:r>
            <a:r>
              <a:rPr lang="fr-FR" dirty="0" err="1" smtClean="0"/>
              <a:t>PoI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r>
              <a:rPr lang="fr-FR" dirty="0" smtClean="0"/>
              <a:t>)</a:t>
            </a:r>
            <a:endParaRPr lang="fr-FR" dirty="0"/>
          </a:p>
          <a:p>
            <a:pPr marL="701675" lvl="1" indent="-342900">
              <a:lnSpc>
                <a:spcPct val="150000"/>
              </a:lnSpc>
              <a:buClr>
                <a:srgbClr val="A558A0"/>
              </a:buClr>
              <a:buFont typeface="+mj-lt"/>
              <a:buAutoNum type="arabicPeriod"/>
            </a:pPr>
            <a:r>
              <a:rPr lang="fr-FR" dirty="0"/>
              <a:t>K-</a:t>
            </a:r>
            <a:r>
              <a:rPr lang="fr-FR" dirty="0" err="1"/>
              <a:t>means</a:t>
            </a:r>
            <a:r>
              <a:rPr lang="fr-FR" dirty="0"/>
              <a:t> (</a:t>
            </a:r>
            <a:r>
              <a:rPr lang="fr-FR" dirty="0" err="1" smtClean="0"/>
              <a:t>clustering</a:t>
            </a:r>
            <a:r>
              <a:rPr lang="fr-FR" dirty="0" smtClean="0"/>
              <a:t>)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Perin </a:t>
            </a:r>
            <a:r>
              <a:rPr lang="fr-FR" i="1" dirty="0"/>
              <a:t>et al. </a:t>
            </a:r>
            <a:r>
              <a:rPr lang="fr-FR" dirty="0" smtClean="0"/>
              <a:t>– </a:t>
            </a:r>
            <a:r>
              <a:rPr lang="fr-FR" dirty="0" err="1" smtClean="0"/>
              <a:t>Deep</a:t>
            </a:r>
            <a:r>
              <a:rPr lang="fr-FR" dirty="0" smtClean="0"/>
              <a:t> Learning free </a:t>
            </a:r>
            <a:r>
              <a:rPr lang="fr-FR" dirty="0" err="1"/>
              <a:t>attack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731837" y="1329362"/>
            <a:ext cx="10728325" cy="45323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fr-FR" b="1" dirty="0" smtClean="0">
                <a:latin typeface="+mj-lt"/>
              </a:rPr>
              <a:t>Alternative </a:t>
            </a:r>
            <a:r>
              <a:rPr lang="fr-FR" b="1" dirty="0" err="1" smtClean="0">
                <a:latin typeface="+mj-lt"/>
              </a:rPr>
              <a:t>attack</a:t>
            </a:r>
            <a:r>
              <a:rPr lang="fr-FR" b="1" dirty="0" smtClean="0">
                <a:latin typeface="+mj-lt"/>
              </a:rPr>
              <a:t> scenario : </a:t>
            </a:r>
          </a:p>
          <a:p>
            <a:pPr marL="701675" lvl="1" indent="-342900">
              <a:buClr>
                <a:srgbClr val="A558A0"/>
              </a:buClr>
              <a:buFont typeface="+mj-lt"/>
              <a:buAutoNum type="arabicPeriod"/>
            </a:pPr>
            <a:r>
              <a:rPr lang="fr-FR" b="1" dirty="0" smtClean="0">
                <a:solidFill>
                  <a:srgbClr val="FF0000"/>
                </a:solidFill>
              </a:rPr>
              <a:t>PCA (Dimension </a:t>
            </a:r>
            <a:r>
              <a:rPr lang="fr-FR" b="1" dirty="0" err="1" smtClean="0">
                <a:solidFill>
                  <a:srgbClr val="FF0000"/>
                </a:solidFill>
              </a:rPr>
              <a:t>reduction</a:t>
            </a:r>
            <a:r>
              <a:rPr lang="fr-FR" b="1" dirty="0" smtClean="0">
                <a:solidFill>
                  <a:srgbClr val="FF0000"/>
                </a:solidFill>
              </a:rPr>
              <a:t>) </a:t>
            </a:r>
          </a:p>
          <a:p>
            <a:pPr marL="701675" lvl="1" indent="-342900">
              <a:lnSpc>
                <a:spcPct val="150000"/>
              </a:lnSpc>
              <a:buClr>
                <a:srgbClr val="A558A0"/>
              </a:buClr>
              <a:buFont typeface="+mj-lt"/>
              <a:buAutoNum type="arabicPeriod"/>
            </a:pPr>
            <a:r>
              <a:rPr lang="fr-FR" dirty="0" smtClean="0"/>
              <a:t>K-</a:t>
            </a:r>
            <a:r>
              <a:rPr lang="fr-FR" dirty="0" err="1" smtClean="0"/>
              <a:t>means</a:t>
            </a:r>
            <a:r>
              <a:rPr lang="fr-FR" dirty="0" smtClean="0"/>
              <a:t> (</a:t>
            </a:r>
            <a:r>
              <a:rPr lang="fr-FR" dirty="0" err="1" smtClean="0"/>
              <a:t>clustering</a:t>
            </a:r>
            <a:r>
              <a:rPr lang="fr-FR" dirty="0" smtClean="0"/>
              <a:t>)</a:t>
            </a:r>
          </a:p>
          <a:p>
            <a:pPr marL="434975" indent="-342900">
              <a:lnSpc>
                <a:spcPct val="150000"/>
              </a:lnSpc>
              <a:buFont typeface="+mj-lt"/>
              <a:buAutoNum type="arabicPeriod"/>
            </a:pPr>
            <a:r>
              <a:rPr lang="fr-FR" b="1" dirty="0" smtClean="0">
                <a:latin typeface="+mj-lt"/>
              </a:rPr>
              <a:t>Component </a:t>
            </a:r>
            <a:r>
              <a:rPr lang="fr-FR" b="1" dirty="0" err="1" smtClean="0">
                <a:latin typeface="+mj-lt"/>
              </a:rPr>
              <a:t>selection</a:t>
            </a:r>
            <a:r>
              <a:rPr lang="fr-FR" b="1" dirty="0" smtClean="0"/>
              <a:t> </a:t>
            </a:r>
            <a:endParaRPr lang="fr-FR" b="1" dirty="0"/>
          </a:p>
          <a:p>
            <a:pPr marL="358775" lvl="1" indent="0">
              <a:lnSpc>
                <a:spcPct val="150000"/>
              </a:lnSpc>
              <a:buClr>
                <a:srgbClr val="A558A0"/>
              </a:buClr>
              <a:buNone/>
            </a:pP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448" y="2274274"/>
            <a:ext cx="6233746" cy="397689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084830" y="6158263"/>
            <a:ext cx="713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Normalized cumulative ELV trend of principal components.</a:t>
            </a:r>
            <a:endParaRPr lang="en-US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132" y="3485653"/>
            <a:ext cx="2634438" cy="7731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12" y="4648301"/>
            <a:ext cx="4756736" cy="82779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31837" y="5820508"/>
            <a:ext cx="31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sym typeface="Symbol" panose="05050102010706020507" pitchFamily="18" charset="2"/>
              </a:rPr>
              <a:t></a:t>
            </a:r>
            <a:r>
              <a:rPr lang="fr-FR" dirty="0">
                <a:sym typeface="Symbol" panose="05050102010706020507" pitchFamily="18" charset="2"/>
              </a:rPr>
              <a:t> </a:t>
            </a:r>
            <a:r>
              <a:rPr lang="fr-FR" b="1" dirty="0" err="1" smtClean="0"/>
              <a:t>Average</a:t>
            </a:r>
            <a:r>
              <a:rPr lang="fr-FR" b="1" dirty="0" smtClean="0"/>
              <a:t> </a:t>
            </a:r>
            <a:r>
              <a:rPr lang="fr-FR" b="1" dirty="0" err="1" smtClean="0"/>
              <a:t>accuracy</a:t>
            </a:r>
            <a:r>
              <a:rPr lang="fr-FR" b="1" dirty="0" smtClean="0"/>
              <a:t> : 98%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879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uild="p"/>
      <p:bldP spid="7" grpId="0"/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5" t="-444" r="-3639" b="444"/>
          <a:stretch/>
        </p:blipFill>
        <p:spPr>
          <a:xfrm>
            <a:off x="0" y="0"/>
            <a:ext cx="5305425" cy="685800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en-US" dirty="0"/>
          </a:p>
        </p:txBody>
      </p:sp>
      <p:sp>
        <p:nvSpPr>
          <p:cNvPr id="14" name="Espace réservé du contenu 1"/>
          <p:cNvSpPr>
            <a:spLocks noGrp="1"/>
          </p:cNvSpPr>
          <p:nvPr>
            <p:ph idx="1"/>
          </p:nvPr>
        </p:nvSpPr>
        <p:spPr>
          <a:xfrm>
            <a:off x="5483721" y="2084237"/>
            <a:ext cx="8659812" cy="4148139"/>
          </a:xfrm>
        </p:spPr>
        <p:txBody>
          <a:bodyPr numCol="1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dirty="0" smtClean="0">
              <a:latin typeface="+mj-lt"/>
            </a:endParaRPr>
          </a:p>
          <a:p>
            <a:r>
              <a:rPr lang="fr-FR" dirty="0" err="1" smtClean="0">
                <a:latin typeface="+mj-lt"/>
              </a:rPr>
              <a:t>Unsupervised</a:t>
            </a:r>
            <a:r>
              <a:rPr lang="fr-FR" dirty="0" smtClean="0">
                <a:latin typeface="+mj-lt"/>
              </a:rPr>
              <a:t> </a:t>
            </a:r>
            <a:r>
              <a:rPr lang="fr-FR" dirty="0" smtClean="0">
                <a:latin typeface="+mj-lt"/>
              </a:rPr>
              <a:t>horizontal </a:t>
            </a:r>
            <a:r>
              <a:rPr lang="fr-FR" dirty="0" err="1" smtClean="0">
                <a:latin typeface="+mj-lt"/>
              </a:rPr>
              <a:t>attack</a:t>
            </a:r>
            <a:r>
              <a:rPr lang="fr-FR" dirty="0" smtClean="0">
                <a:latin typeface="+mj-lt"/>
              </a:rPr>
              <a:t> on </a:t>
            </a:r>
            <a:r>
              <a:rPr lang="fr-FR" dirty="0" smtClean="0">
                <a:latin typeface="+mj-lt"/>
              </a:rPr>
              <a:t>ECC</a:t>
            </a:r>
            <a:endParaRPr lang="fr-FR" dirty="0" smtClean="0">
              <a:latin typeface="+mj-lt"/>
            </a:endParaRPr>
          </a:p>
          <a:p>
            <a:pPr marL="0" lvl="1" indent="0">
              <a:buNone/>
            </a:pPr>
            <a:r>
              <a:rPr lang="fr-FR" sz="1800" dirty="0" err="1"/>
              <a:t>Outperforms</a:t>
            </a:r>
            <a:r>
              <a:rPr lang="fr-FR" sz="1800" dirty="0"/>
              <a:t> Perin et al. </a:t>
            </a:r>
            <a:r>
              <a:rPr lang="en-US" sz="1800" dirty="0"/>
              <a:t>in terms of </a:t>
            </a:r>
            <a:endParaRPr lang="en-US" sz="1800" dirty="0" smtClean="0"/>
          </a:p>
          <a:p>
            <a:pPr marL="0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Time complexity </a:t>
            </a:r>
            <a:endParaRPr lang="en-US" sz="1800" dirty="0"/>
          </a:p>
          <a:p>
            <a:pPr marL="0" lvl="1" indent="0">
              <a:buNone/>
            </a:pPr>
            <a:r>
              <a:rPr lang="en-US" sz="1800" dirty="0" smtClean="0"/>
              <a:t>	Average </a:t>
            </a:r>
            <a:r>
              <a:rPr lang="en-US" sz="1800" dirty="0"/>
              <a:t>accuracy</a:t>
            </a:r>
            <a:endParaRPr lang="fr-FR" sz="1800" dirty="0" smtClean="0"/>
          </a:p>
          <a:p>
            <a:pPr lvl="1"/>
            <a:endParaRPr lang="en-US" sz="1800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81876"/>
              </p:ext>
            </p:extLst>
          </p:nvPr>
        </p:nvGraphicFramePr>
        <p:xfrm>
          <a:off x="4919099" y="902348"/>
          <a:ext cx="7105684" cy="376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224">
                  <a:extLst>
                    <a:ext uri="{9D8B030D-6E8A-4147-A177-3AD203B41FA5}">
                      <a16:colId xmlns:a16="http://schemas.microsoft.com/office/drawing/2014/main" val="181184324"/>
                    </a:ext>
                  </a:extLst>
                </a:gridCol>
                <a:gridCol w="2259460">
                  <a:extLst>
                    <a:ext uri="{9D8B030D-6E8A-4147-A177-3AD203B41FA5}">
                      <a16:colId xmlns:a16="http://schemas.microsoft.com/office/drawing/2014/main" val="1800159135"/>
                    </a:ext>
                  </a:extLst>
                </a:gridCol>
              </a:tblGrid>
              <a:tr h="36030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Average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accuracy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513467"/>
                  </a:ext>
                </a:extLst>
              </a:tr>
              <a:tr h="36030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SOST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+ k-</a:t>
                      </a:r>
                      <a:r>
                        <a:rPr lang="fr-FR" b="1" baseline="0" dirty="0" err="1" smtClean="0">
                          <a:solidFill>
                            <a:schemeClr val="tx1"/>
                          </a:solidFill>
                        </a:rPr>
                        <a:t>means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(Perin et al.)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solidFill>
                            <a:schemeClr val="tx1"/>
                          </a:solidFill>
                        </a:rPr>
                        <a:t>52,24%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01439"/>
                  </a:ext>
                </a:extLst>
              </a:tr>
              <a:tr h="36030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SOST + 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k-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means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framework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(Perin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et al.)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0" i="0" dirty="0" smtClean="0">
                          <a:solidFill>
                            <a:schemeClr val="tx1"/>
                          </a:solidFill>
                        </a:rPr>
                        <a:t>91%</a:t>
                      </a:r>
                      <a:endParaRPr lang="en-US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098017"/>
                  </a:ext>
                </a:extLst>
              </a:tr>
              <a:tr h="888427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SOST + k-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means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simplified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framework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i="0" dirty="0" smtClean="0">
                          <a:solidFill>
                            <a:schemeClr val="tx1"/>
                          </a:solidFill>
                        </a:rPr>
                        <a:t>98.9%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794763"/>
                  </a:ext>
                </a:extLst>
              </a:tr>
              <a:tr h="888427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PCA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+ k-</a:t>
                      </a:r>
                      <a:r>
                        <a:rPr lang="fr-FR" b="1" baseline="0" dirty="0" err="1" smtClean="0">
                          <a:solidFill>
                            <a:schemeClr val="tx1"/>
                          </a:solidFill>
                        </a:rPr>
                        <a:t>means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i="0" dirty="0" smtClean="0">
                          <a:solidFill>
                            <a:schemeClr val="tx1"/>
                          </a:solidFill>
                        </a:rPr>
                        <a:t>98%</a:t>
                      </a:r>
                      <a:endParaRPr lang="en-US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367959"/>
                  </a:ext>
                </a:extLst>
              </a:tr>
              <a:tr h="888427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PCA + k-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means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fr-FR" b="1" baseline="0" dirty="0" err="1" smtClean="0">
                          <a:solidFill>
                            <a:schemeClr val="tx1"/>
                          </a:solidFill>
                        </a:rPr>
                        <a:t>simplified</a:t>
                      </a:r>
                      <a:r>
                        <a:rPr lang="fr-FR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b="1" baseline="0" dirty="0" err="1" smtClean="0">
                          <a:solidFill>
                            <a:schemeClr val="tx1"/>
                          </a:solidFill>
                        </a:rPr>
                        <a:t>framework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b="1" i="0" dirty="0" smtClean="0">
                          <a:solidFill>
                            <a:schemeClr val="tx2"/>
                          </a:solidFill>
                        </a:rPr>
                        <a:t>100%</a:t>
                      </a:r>
                      <a:endParaRPr lang="en-US" b="1" i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744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18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Merci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b="1" dirty="0" smtClean="0"/>
              <a:t>CEA-Leti, Grenoble, France</a:t>
            </a:r>
            <a:endParaRPr lang="fr-FR" dirty="0"/>
          </a:p>
          <a:p>
            <a:r>
              <a:rPr lang="fr-FR" b="1" dirty="0" smtClean="0">
                <a:solidFill>
                  <a:schemeClr val="tx2"/>
                </a:solidFill>
              </a:rPr>
              <a:t>cea-leti.com</a:t>
            </a:r>
          </a:p>
          <a:p>
            <a:r>
              <a:rPr lang="fr-FR" dirty="0"/>
              <a:t>n</a:t>
            </a:r>
            <a:r>
              <a:rPr lang="fr-FR" dirty="0" smtClean="0"/>
              <a:t>inon.callejaalbillos@cea.fr</a:t>
            </a:r>
            <a:endParaRPr lang="fr-FR" dirty="0"/>
          </a:p>
          <a:p>
            <a:r>
              <a:rPr lang="fr-FR" dirty="0" smtClean="0"/>
              <a:t>  + 33 (0)7 86 48 26 13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2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_16-9.potx" id="{BBBAE805-AEEC-44B1-93F2-5FA369E1A177}" vid="{4991216B-EDCB-4FDE-9886-206A97893C8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5003DA-E900-47F2-BA91-7AD870D471E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51dffeb-2989-4a61-aef8-844a993007f8"/>
    <ds:schemaRef ds:uri="http://purl.org/dc/elements/1.1/"/>
    <ds:schemaRef ds:uri="http://schemas.microsoft.com/office/2006/metadata/properties"/>
    <ds:schemaRef ds:uri="582fa2ad-bcfb-4c30-8490-7bbd511b1880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4936</TotalTime>
  <Words>602</Words>
  <Application>Microsoft Office PowerPoint</Application>
  <PresentationFormat>Grand écran</PresentationFormat>
  <Paragraphs>170</Paragraphs>
  <Slides>14</Slides>
  <Notes>6</Notes>
  <HiddenSlides>4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Cambria Math</vt:lpstr>
      <vt:lpstr>Symbol</vt:lpstr>
      <vt:lpstr>Thème Office</vt:lpstr>
      <vt:lpstr>How not to use Deep Learning in Side-Channel analysis</vt:lpstr>
      <vt:lpstr>Context – Side Channel Analysis</vt:lpstr>
      <vt:lpstr>Perin et al. – Context</vt:lpstr>
      <vt:lpstr>Perin et al. – Attack description</vt:lpstr>
      <vt:lpstr>Perin et al. – Dataset analysis</vt:lpstr>
      <vt:lpstr>Perin et al. – Corrective framework simplification</vt:lpstr>
      <vt:lpstr>Perin et al. – Deep Learning free attack </vt:lpstr>
      <vt:lpstr>Conclusion</vt:lpstr>
      <vt:lpstr>Merci</vt:lpstr>
      <vt:lpstr>SIKE - Context </vt:lpstr>
      <vt:lpstr>SIKE – Attack description</vt:lpstr>
      <vt:lpstr>SIKE – Oracle description</vt:lpstr>
      <vt:lpstr>Conclusion</vt:lpstr>
      <vt:lpstr>Merci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GOY Guillaume</dc:creator>
  <cp:lastModifiedBy>CALLEJA ALBILLOS Ninon</cp:lastModifiedBy>
  <cp:revision>84</cp:revision>
  <dcterms:created xsi:type="dcterms:W3CDTF">2023-03-21T09:03:42Z</dcterms:created>
  <dcterms:modified xsi:type="dcterms:W3CDTF">2023-10-17T06:40:11Z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