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notesSlides/notesSlide2.xml" ContentType="application/vnd.openxmlformats-officedocument.presentationml.notesSlide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notesSlides/notesSlide3.xml" ContentType="application/vnd.openxmlformats-officedocument.presentationml.notesSlide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notesSlides/notesSlide4.xml" ContentType="application/vnd.openxmlformats-officedocument.presentationml.notesSlide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487" r:id="rId2"/>
    <p:sldId id="257" r:id="rId3"/>
    <p:sldId id="560" r:id="rId4"/>
    <p:sldId id="509" r:id="rId5"/>
    <p:sldId id="501" r:id="rId6"/>
    <p:sldId id="508" r:id="rId7"/>
    <p:sldId id="507" r:id="rId8"/>
    <p:sldId id="506" r:id="rId9"/>
    <p:sldId id="520" r:id="rId10"/>
    <p:sldId id="518" r:id="rId11"/>
    <p:sldId id="523" r:id="rId12"/>
    <p:sldId id="557" r:id="rId13"/>
    <p:sldId id="564" r:id="rId14"/>
    <p:sldId id="541" r:id="rId15"/>
    <p:sldId id="542" r:id="rId16"/>
    <p:sldId id="543" r:id="rId17"/>
    <p:sldId id="561" r:id="rId18"/>
    <p:sldId id="511" r:id="rId19"/>
    <p:sldId id="544" r:id="rId20"/>
    <p:sldId id="563" r:id="rId21"/>
    <p:sldId id="549" r:id="rId22"/>
    <p:sldId id="535" r:id="rId23"/>
    <p:sldId id="552" r:id="rId24"/>
    <p:sldId id="566" r:id="rId25"/>
    <p:sldId id="570" r:id="rId26"/>
    <p:sldId id="562" r:id="rId27"/>
    <p:sldId id="524" r:id="rId28"/>
    <p:sldId id="489" r:id="rId29"/>
    <p:sldId id="526" r:id="rId30"/>
    <p:sldId id="490" r:id="rId31"/>
    <p:sldId id="527" r:id="rId32"/>
    <p:sldId id="528" r:id="rId33"/>
    <p:sldId id="529" r:id="rId34"/>
    <p:sldId id="569" r:id="rId35"/>
    <p:sldId id="568" r:id="rId36"/>
    <p:sldId id="496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6FA"/>
    <a:srgbClr val="510B0B"/>
    <a:srgbClr val="F9E2DF"/>
    <a:srgbClr val="FBED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93F1DE-C0E2-4FB5-8184-1E3E301D0122}" v="1391" dt="2025-01-22T09:45:17.6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56" autoAdjust="0"/>
    <p:restoredTop sz="94660"/>
  </p:normalViewPr>
  <p:slideViewPr>
    <p:cSldViewPr snapToGrid="0">
      <p:cViewPr varScale="1">
        <p:scale>
          <a:sx n="74" d="100"/>
          <a:sy n="74" d="100"/>
        </p:scale>
        <p:origin x="138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umiya Sano" userId="310278822bcc89c9" providerId="LiveId" clId="{A5122317-67D2-42BB-A739-B5CE6B62B8EE}"/>
    <pc:docChg chg="undo custSel modSld">
      <pc:chgData name="Fumiya Sano" userId="310278822bcc89c9" providerId="LiveId" clId="{A5122317-67D2-42BB-A739-B5CE6B62B8EE}" dt="2024-08-04T11:11:04.004" v="999" actId="20577"/>
      <pc:docMkLst>
        <pc:docMk/>
      </pc:docMkLst>
      <pc:sldChg chg="modSp mod">
        <pc:chgData name="Fumiya Sano" userId="310278822bcc89c9" providerId="LiveId" clId="{A5122317-67D2-42BB-A739-B5CE6B62B8EE}" dt="2024-08-03T11:16:32.205" v="51" actId="20577"/>
        <pc:sldMkLst>
          <pc:docMk/>
          <pc:sldMk cId="4154267014" sldId="487"/>
        </pc:sldMkLst>
      </pc:sldChg>
      <pc:sldChg chg="addSp delSp modSp mod">
        <pc:chgData name="Fumiya Sano" userId="310278822bcc89c9" providerId="LiveId" clId="{A5122317-67D2-42BB-A739-B5CE6B62B8EE}" dt="2024-08-04T11:07:06.101" v="967" actId="1076"/>
        <pc:sldMkLst>
          <pc:docMk/>
          <pc:sldMk cId="3395482012" sldId="490"/>
        </pc:sldMkLst>
      </pc:sldChg>
      <pc:sldChg chg="addSp delSp modSp mod">
        <pc:chgData name="Fumiya Sano" userId="310278822bcc89c9" providerId="LiveId" clId="{A5122317-67D2-42BB-A739-B5CE6B62B8EE}" dt="2024-08-04T09:13:08.587" v="915"/>
        <pc:sldMkLst>
          <pc:docMk/>
          <pc:sldMk cId="1849118069" sldId="495"/>
        </pc:sldMkLst>
      </pc:sldChg>
      <pc:sldChg chg="addSp delSp modSp mod">
        <pc:chgData name="Fumiya Sano" userId="310278822bcc89c9" providerId="LiveId" clId="{A5122317-67D2-42BB-A739-B5CE6B62B8EE}" dt="2024-08-04T09:12:14.939" v="853" actId="962"/>
        <pc:sldMkLst>
          <pc:docMk/>
          <pc:sldMk cId="2581245613" sldId="496"/>
        </pc:sldMkLst>
      </pc:sldChg>
      <pc:sldChg chg="addSp delSp modSp mod">
        <pc:chgData name="Fumiya Sano" userId="310278822bcc89c9" providerId="LiveId" clId="{A5122317-67D2-42BB-A739-B5CE6B62B8EE}" dt="2024-08-04T01:37:13.423" v="213"/>
        <pc:sldMkLst>
          <pc:docMk/>
          <pc:sldMk cId="1915837148" sldId="518"/>
        </pc:sldMkLst>
      </pc:sldChg>
      <pc:sldChg chg="addSp delSp modSp mod">
        <pc:chgData name="Fumiya Sano" userId="310278822bcc89c9" providerId="LiveId" clId="{A5122317-67D2-42BB-A739-B5CE6B62B8EE}" dt="2024-08-04T01:43:23.664" v="248" actId="20577"/>
        <pc:sldMkLst>
          <pc:docMk/>
          <pc:sldMk cId="1971341017" sldId="522"/>
        </pc:sldMkLst>
      </pc:sldChg>
      <pc:sldChg chg="addSp delSp modSp mod">
        <pc:chgData name="Fumiya Sano" userId="310278822bcc89c9" providerId="LiveId" clId="{A5122317-67D2-42BB-A739-B5CE6B62B8EE}" dt="2024-08-04T01:36:38.965" v="211" actId="1076"/>
        <pc:sldMkLst>
          <pc:docMk/>
          <pc:sldMk cId="3556233630" sldId="523"/>
        </pc:sldMkLst>
      </pc:sldChg>
      <pc:sldChg chg="addSp modSp">
        <pc:chgData name="Fumiya Sano" userId="310278822bcc89c9" providerId="LiveId" clId="{A5122317-67D2-42BB-A739-B5CE6B62B8EE}" dt="2024-08-04T11:07:08.944" v="968"/>
        <pc:sldMkLst>
          <pc:docMk/>
          <pc:sldMk cId="324346521" sldId="527"/>
        </pc:sldMkLst>
      </pc:sldChg>
      <pc:sldChg chg="addSp modSp mod">
        <pc:chgData name="Fumiya Sano" userId="310278822bcc89c9" providerId="LiveId" clId="{A5122317-67D2-42BB-A739-B5CE6B62B8EE}" dt="2024-08-04T11:07:10.387" v="969"/>
        <pc:sldMkLst>
          <pc:docMk/>
          <pc:sldMk cId="1274357206" sldId="528"/>
        </pc:sldMkLst>
      </pc:sldChg>
      <pc:sldChg chg="addSp delSp modSp mod">
        <pc:chgData name="Fumiya Sano" userId="310278822bcc89c9" providerId="LiveId" clId="{A5122317-67D2-42BB-A739-B5CE6B62B8EE}" dt="2024-08-04T11:11:04.004" v="999" actId="20577"/>
        <pc:sldMkLst>
          <pc:docMk/>
          <pc:sldMk cId="3460709616" sldId="529"/>
        </pc:sldMkLst>
      </pc:sldChg>
      <pc:sldChg chg="delSp modSp mod">
        <pc:chgData name="Fumiya Sano" userId="310278822bcc89c9" providerId="LiveId" clId="{A5122317-67D2-42BB-A739-B5CE6B62B8EE}" dt="2024-08-04T02:05:02.409" v="414" actId="962"/>
        <pc:sldMkLst>
          <pc:docMk/>
          <pc:sldMk cId="1080157288" sldId="530"/>
        </pc:sldMkLst>
      </pc:sldChg>
      <pc:sldChg chg="addSp delSp modSp mod">
        <pc:chgData name="Fumiya Sano" userId="310278822bcc89c9" providerId="LiveId" clId="{A5122317-67D2-42BB-A739-B5CE6B62B8EE}" dt="2024-08-04T09:02:56.102" v="809" actId="1035"/>
        <pc:sldMkLst>
          <pc:docMk/>
          <pc:sldMk cId="1103841219" sldId="536"/>
        </pc:sldMkLst>
      </pc:sldChg>
      <pc:sldChg chg="delSp modSp mod">
        <pc:chgData name="Fumiya Sano" userId="310278822bcc89c9" providerId="LiveId" clId="{A5122317-67D2-42BB-A739-B5CE6B62B8EE}" dt="2024-08-04T09:12:46.569" v="913" actId="1037"/>
        <pc:sldMkLst>
          <pc:docMk/>
          <pc:sldMk cId="539509759" sldId="537"/>
        </pc:sldMkLst>
      </pc:sldChg>
    </pc:docChg>
  </pc:docChgLst>
  <pc:docChgLst>
    <pc:chgData name="Fumiya Sano" userId="310278822bcc89c9" providerId="LiveId" clId="{DB308C31-4449-47A6-BD5D-EB6CB869B78E}"/>
    <pc:docChg chg="undo custSel modSld">
      <pc:chgData name="Fumiya Sano" userId="310278822bcc89c9" providerId="LiveId" clId="{DB308C31-4449-47A6-BD5D-EB6CB869B78E}" dt="2024-06-20T16:14:10.394" v="243" actId="729"/>
      <pc:docMkLst>
        <pc:docMk/>
      </pc:docMkLst>
      <pc:sldChg chg="mod modShow">
        <pc:chgData name="Fumiya Sano" userId="310278822bcc89c9" providerId="LiveId" clId="{DB308C31-4449-47A6-BD5D-EB6CB869B78E}" dt="2024-06-20T16:00:09.189" v="1" actId="729"/>
        <pc:sldMkLst>
          <pc:docMk/>
          <pc:sldMk cId="3704157057" sldId="256"/>
        </pc:sldMkLst>
      </pc:sldChg>
      <pc:sldChg chg="mod modShow">
        <pc:chgData name="Fumiya Sano" userId="310278822bcc89c9" providerId="LiveId" clId="{DB308C31-4449-47A6-BD5D-EB6CB869B78E}" dt="2024-06-20T16:01:56.061" v="15" actId="729"/>
        <pc:sldMkLst>
          <pc:docMk/>
          <pc:sldMk cId="2734733579" sldId="257"/>
        </pc:sldMkLst>
      </pc:sldChg>
      <pc:sldChg chg="mod modShow">
        <pc:chgData name="Fumiya Sano" userId="310278822bcc89c9" providerId="LiveId" clId="{DB308C31-4449-47A6-BD5D-EB6CB869B78E}" dt="2024-06-20T16:04:31.264" v="23" actId="729"/>
        <pc:sldMkLst>
          <pc:docMk/>
          <pc:sldMk cId="3911798846" sldId="460"/>
        </pc:sldMkLst>
      </pc:sldChg>
      <pc:sldChg chg="mod modShow">
        <pc:chgData name="Fumiya Sano" userId="310278822bcc89c9" providerId="LiveId" clId="{DB308C31-4449-47A6-BD5D-EB6CB869B78E}" dt="2024-06-20T16:13:27.706" v="242" actId="729"/>
        <pc:sldMkLst>
          <pc:docMk/>
          <pc:sldMk cId="3012907684" sldId="463"/>
        </pc:sldMkLst>
      </pc:sldChg>
      <pc:sldChg chg="mod modShow">
        <pc:chgData name="Fumiya Sano" userId="310278822bcc89c9" providerId="LiveId" clId="{DB308C31-4449-47A6-BD5D-EB6CB869B78E}" dt="2024-06-20T16:13:19.778" v="241" actId="729"/>
        <pc:sldMkLst>
          <pc:docMk/>
          <pc:sldMk cId="286856145" sldId="465"/>
        </pc:sldMkLst>
      </pc:sldChg>
      <pc:sldChg chg="mod modShow">
        <pc:chgData name="Fumiya Sano" userId="310278822bcc89c9" providerId="LiveId" clId="{DB308C31-4449-47A6-BD5D-EB6CB869B78E}" dt="2024-06-20T16:13:19.778" v="241" actId="729"/>
        <pc:sldMkLst>
          <pc:docMk/>
          <pc:sldMk cId="4253528835" sldId="466"/>
        </pc:sldMkLst>
      </pc:sldChg>
      <pc:sldChg chg="mod modShow">
        <pc:chgData name="Fumiya Sano" userId="310278822bcc89c9" providerId="LiveId" clId="{DB308C31-4449-47A6-BD5D-EB6CB869B78E}" dt="2024-06-20T16:14:10.394" v="243" actId="729"/>
        <pc:sldMkLst>
          <pc:docMk/>
          <pc:sldMk cId="4245043612" sldId="467"/>
        </pc:sldMkLst>
      </pc:sldChg>
      <pc:sldChg chg="mod modShow">
        <pc:chgData name="Fumiya Sano" userId="310278822bcc89c9" providerId="LiveId" clId="{DB308C31-4449-47A6-BD5D-EB6CB869B78E}" dt="2024-06-20T16:13:19.778" v="241" actId="729"/>
        <pc:sldMkLst>
          <pc:docMk/>
          <pc:sldMk cId="2007025610" sldId="468"/>
        </pc:sldMkLst>
      </pc:sldChg>
      <pc:sldChg chg="mod modShow">
        <pc:chgData name="Fumiya Sano" userId="310278822bcc89c9" providerId="LiveId" clId="{DB308C31-4449-47A6-BD5D-EB6CB869B78E}" dt="2024-06-20T16:13:19.778" v="241" actId="729"/>
        <pc:sldMkLst>
          <pc:docMk/>
          <pc:sldMk cId="1744839388" sldId="469"/>
        </pc:sldMkLst>
      </pc:sldChg>
      <pc:sldChg chg="mod modShow">
        <pc:chgData name="Fumiya Sano" userId="310278822bcc89c9" providerId="LiveId" clId="{DB308C31-4449-47A6-BD5D-EB6CB869B78E}" dt="2024-06-20T16:02:28.673" v="19" actId="729"/>
        <pc:sldMkLst>
          <pc:docMk/>
          <pc:sldMk cId="4053916004" sldId="474"/>
        </pc:sldMkLst>
      </pc:sldChg>
      <pc:sldChg chg="mod modShow">
        <pc:chgData name="Fumiya Sano" userId="310278822bcc89c9" providerId="LiveId" clId="{DB308C31-4449-47A6-BD5D-EB6CB869B78E}" dt="2024-06-20T16:13:19.778" v="241" actId="729"/>
        <pc:sldMkLst>
          <pc:docMk/>
          <pc:sldMk cId="2514192794" sldId="480"/>
        </pc:sldMkLst>
      </pc:sldChg>
      <pc:sldChg chg="mod modShow">
        <pc:chgData name="Fumiya Sano" userId="310278822bcc89c9" providerId="LiveId" clId="{DB308C31-4449-47A6-BD5D-EB6CB869B78E}" dt="2024-06-20T16:13:19.778" v="241" actId="729"/>
        <pc:sldMkLst>
          <pc:docMk/>
          <pc:sldMk cId="124061390" sldId="485"/>
        </pc:sldMkLst>
      </pc:sldChg>
      <pc:sldChg chg="mod modShow">
        <pc:chgData name="Fumiya Sano" userId="310278822bcc89c9" providerId="LiveId" clId="{DB308C31-4449-47A6-BD5D-EB6CB869B78E}" dt="2024-06-20T16:13:19.778" v="241" actId="729"/>
        <pc:sldMkLst>
          <pc:docMk/>
          <pc:sldMk cId="533375609" sldId="486"/>
        </pc:sldMkLst>
      </pc:sldChg>
      <pc:sldChg chg="modSp mod modShow">
        <pc:chgData name="Fumiya Sano" userId="310278822bcc89c9" providerId="LiveId" clId="{DB308C31-4449-47A6-BD5D-EB6CB869B78E}" dt="2024-06-20T16:01:47.383" v="14" actId="20577"/>
        <pc:sldMkLst>
          <pc:docMk/>
          <pc:sldMk cId="4154267014" sldId="487"/>
        </pc:sldMkLst>
      </pc:sldChg>
      <pc:sldChg chg="mod modShow">
        <pc:chgData name="Fumiya Sano" userId="310278822bcc89c9" providerId="LiveId" clId="{DB308C31-4449-47A6-BD5D-EB6CB869B78E}" dt="2024-06-20T16:02:13.270" v="17" actId="729"/>
        <pc:sldMkLst>
          <pc:docMk/>
          <pc:sldMk cId="233907897" sldId="488"/>
        </pc:sldMkLst>
      </pc:sldChg>
      <pc:sldChg chg="mod modShow">
        <pc:chgData name="Fumiya Sano" userId="310278822bcc89c9" providerId="LiveId" clId="{DB308C31-4449-47A6-BD5D-EB6CB869B78E}" dt="2024-06-20T16:03:33.016" v="22" actId="729"/>
        <pc:sldMkLst>
          <pc:docMk/>
          <pc:sldMk cId="4252497325" sldId="491"/>
        </pc:sldMkLst>
      </pc:sldChg>
      <pc:sldChg chg="mod modShow">
        <pc:chgData name="Fumiya Sano" userId="310278822bcc89c9" providerId="LiveId" clId="{DB308C31-4449-47A6-BD5D-EB6CB869B78E}" dt="2024-06-20T16:03:33.016" v="22" actId="729"/>
        <pc:sldMkLst>
          <pc:docMk/>
          <pc:sldMk cId="420688724" sldId="492"/>
        </pc:sldMkLst>
      </pc:sldChg>
      <pc:sldChg chg="mod modShow">
        <pc:chgData name="Fumiya Sano" userId="310278822bcc89c9" providerId="LiveId" clId="{DB308C31-4449-47A6-BD5D-EB6CB869B78E}" dt="2024-06-20T16:03:33.016" v="22" actId="729"/>
        <pc:sldMkLst>
          <pc:docMk/>
          <pc:sldMk cId="2412130767" sldId="493"/>
        </pc:sldMkLst>
      </pc:sldChg>
      <pc:sldChg chg="mod modShow">
        <pc:chgData name="Fumiya Sano" userId="310278822bcc89c9" providerId="LiveId" clId="{DB308C31-4449-47A6-BD5D-EB6CB869B78E}" dt="2024-06-20T16:03:33.016" v="22" actId="729"/>
        <pc:sldMkLst>
          <pc:docMk/>
          <pc:sldMk cId="666145357" sldId="494"/>
        </pc:sldMkLst>
      </pc:sldChg>
      <pc:sldChg chg="addSp delSp modSp mod modShow">
        <pc:chgData name="Fumiya Sano" userId="310278822bcc89c9" providerId="LiveId" clId="{DB308C31-4449-47A6-BD5D-EB6CB869B78E}" dt="2024-06-20T16:12:17.789" v="240" actId="1076"/>
        <pc:sldMkLst>
          <pc:docMk/>
          <pc:sldMk cId="2319598598" sldId="497"/>
        </pc:sldMkLst>
      </pc:sldChg>
      <pc:sldChg chg="mod modShow">
        <pc:chgData name="Fumiya Sano" userId="310278822bcc89c9" providerId="LiveId" clId="{DB308C31-4449-47A6-BD5D-EB6CB869B78E}" dt="2024-06-20T16:02:05.806" v="16" actId="729"/>
        <pc:sldMkLst>
          <pc:docMk/>
          <pc:sldMk cId="3834420336" sldId="502"/>
        </pc:sldMkLst>
      </pc:sldChg>
      <pc:sldChg chg="mod modShow">
        <pc:chgData name="Fumiya Sano" userId="310278822bcc89c9" providerId="LiveId" clId="{DB308C31-4449-47A6-BD5D-EB6CB869B78E}" dt="2024-06-20T16:03:33.016" v="22" actId="729"/>
        <pc:sldMkLst>
          <pc:docMk/>
          <pc:sldMk cId="649057122" sldId="504"/>
        </pc:sldMkLst>
      </pc:sldChg>
      <pc:sldChg chg="mod modShow">
        <pc:chgData name="Fumiya Sano" userId="310278822bcc89c9" providerId="LiveId" clId="{DB308C31-4449-47A6-BD5D-EB6CB869B78E}" dt="2024-06-20T16:13:19.778" v="241" actId="729"/>
        <pc:sldMkLst>
          <pc:docMk/>
          <pc:sldMk cId="1782974620" sldId="506"/>
        </pc:sldMkLst>
      </pc:sldChg>
      <pc:sldChg chg="mod modShow">
        <pc:chgData name="Fumiya Sano" userId="310278822bcc89c9" providerId="LiveId" clId="{DB308C31-4449-47A6-BD5D-EB6CB869B78E}" dt="2024-06-20T16:02:28.673" v="19" actId="729"/>
        <pc:sldMkLst>
          <pc:docMk/>
          <pc:sldMk cId="3184930792" sldId="507"/>
        </pc:sldMkLst>
      </pc:sldChg>
      <pc:sldChg chg="mod modShow">
        <pc:chgData name="Fumiya Sano" userId="310278822bcc89c9" providerId="LiveId" clId="{DB308C31-4449-47A6-BD5D-EB6CB869B78E}" dt="2024-06-20T16:05:15.497" v="24" actId="729"/>
        <pc:sldMkLst>
          <pc:docMk/>
          <pc:sldMk cId="1157323297" sldId="513"/>
        </pc:sldMkLst>
      </pc:sldChg>
      <pc:sldChg chg="mod modShow">
        <pc:chgData name="Fumiya Sano" userId="310278822bcc89c9" providerId="LiveId" clId="{DB308C31-4449-47A6-BD5D-EB6CB869B78E}" dt="2024-06-20T16:05:15.497" v="24" actId="729"/>
        <pc:sldMkLst>
          <pc:docMk/>
          <pc:sldMk cId="1036129996" sldId="514"/>
        </pc:sldMkLst>
      </pc:sldChg>
      <pc:sldChg chg="mod modShow">
        <pc:chgData name="Fumiya Sano" userId="310278822bcc89c9" providerId="LiveId" clId="{DB308C31-4449-47A6-BD5D-EB6CB869B78E}" dt="2024-06-20T16:05:15.497" v="24" actId="729"/>
        <pc:sldMkLst>
          <pc:docMk/>
          <pc:sldMk cId="2567863580" sldId="515"/>
        </pc:sldMkLst>
      </pc:sldChg>
      <pc:sldChg chg="mod modShow">
        <pc:chgData name="Fumiya Sano" userId="310278822bcc89c9" providerId="LiveId" clId="{DB308C31-4449-47A6-BD5D-EB6CB869B78E}" dt="2024-06-20T16:05:15.497" v="24" actId="729"/>
        <pc:sldMkLst>
          <pc:docMk/>
          <pc:sldMk cId="105352050" sldId="516"/>
        </pc:sldMkLst>
      </pc:sldChg>
      <pc:sldChg chg="mod modShow">
        <pc:chgData name="Fumiya Sano" userId="310278822bcc89c9" providerId="LiveId" clId="{DB308C31-4449-47A6-BD5D-EB6CB869B78E}" dt="2024-06-20T16:13:19.778" v="241" actId="729"/>
        <pc:sldMkLst>
          <pc:docMk/>
          <pc:sldMk cId="779742851" sldId="518"/>
        </pc:sldMkLst>
      </pc:sldChg>
      <pc:sldChg chg="mod modShow">
        <pc:chgData name="Fumiya Sano" userId="310278822bcc89c9" providerId="LiveId" clId="{DB308C31-4449-47A6-BD5D-EB6CB869B78E}" dt="2024-06-20T16:13:19.778" v="241" actId="729"/>
        <pc:sldMkLst>
          <pc:docMk/>
          <pc:sldMk cId="1243218476" sldId="519"/>
        </pc:sldMkLst>
      </pc:sldChg>
      <pc:sldChg chg="mod modShow">
        <pc:chgData name="Fumiya Sano" userId="310278822bcc89c9" providerId="LiveId" clId="{DB308C31-4449-47A6-BD5D-EB6CB869B78E}" dt="2024-06-20T16:13:19.778" v="241" actId="729"/>
        <pc:sldMkLst>
          <pc:docMk/>
          <pc:sldMk cId="528792166" sldId="520"/>
        </pc:sldMkLst>
      </pc:sldChg>
      <pc:sldChg chg="mod modShow">
        <pc:chgData name="Fumiya Sano" userId="310278822bcc89c9" providerId="LiveId" clId="{DB308C31-4449-47A6-BD5D-EB6CB869B78E}" dt="2024-06-20T16:02:05.806" v="16" actId="729"/>
        <pc:sldMkLst>
          <pc:docMk/>
          <pc:sldMk cId="2871404524" sldId="522"/>
        </pc:sldMkLst>
      </pc:sldChg>
      <pc:sldChg chg="mod modShow">
        <pc:chgData name="Fumiya Sano" userId="310278822bcc89c9" providerId="LiveId" clId="{DB308C31-4449-47A6-BD5D-EB6CB869B78E}" dt="2024-06-20T16:02:05.806" v="16" actId="729"/>
        <pc:sldMkLst>
          <pc:docMk/>
          <pc:sldMk cId="355005446" sldId="523"/>
        </pc:sldMkLst>
      </pc:sldChg>
      <pc:sldChg chg="mod modShow">
        <pc:chgData name="Fumiya Sano" userId="310278822bcc89c9" providerId="LiveId" clId="{DB308C31-4449-47A6-BD5D-EB6CB869B78E}" dt="2024-06-20T16:03:24.329" v="21" actId="729"/>
        <pc:sldMkLst>
          <pc:docMk/>
          <pc:sldMk cId="3884058795" sldId="524"/>
        </pc:sldMkLst>
      </pc:sldChg>
      <pc:sldChg chg="mod modShow">
        <pc:chgData name="Fumiya Sano" userId="310278822bcc89c9" providerId="LiveId" clId="{DB308C31-4449-47A6-BD5D-EB6CB869B78E}" dt="2024-06-20T16:03:24.329" v="21" actId="729"/>
        <pc:sldMkLst>
          <pc:docMk/>
          <pc:sldMk cId="392462801" sldId="525"/>
        </pc:sldMkLst>
      </pc:sldChg>
      <pc:sldChg chg="mod modShow">
        <pc:chgData name="Fumiya Sano" userId="310278822bcc89c9" providerId="LiveId" clId="{DB308C31-4449-47A6-BD5D-EB6CB869B78E}" dt="2024-06-20T16:03:24.329" v="21" actId="729"/>
        <pc:sldMkLst>
          <pc:docMk/>
          <pc:sldMk cId="4040235185" sldId="526"/>
        </pc:sldMkLst>
      </pc:sldChg>
      <pc:sldChg chg="mod modShow">
        <pc:chgData name="Fumiya Sano" userId="310278822bcc89c9" providerId="LiveId" clId="{DB308C31-4449-47A6-BD5D-EB6CB869B78E}" dt="2024-06-20T16:03:24.329" v="21" actId="729"/>
        <pc:sldMkLst>
          <pc:docMk/>
          <pc:sldMk cId="939995556" sldId="527"/>
        </pc:sldMkLst>
      </pc:sldChg>
      <pc:sldChg chg="mod modShow">
        <pc:chgData name="Fumiya Sano" userId="310278822bcc89c9" providerId="LiveId" clId="{DB308C31-4449-47A6-BD5D-EB6CB869B78E}" dt="2024-06-20T16:02:05.806" v="16" actId="729"/>
        <pc:sldMkLst>
          <pc:docMk/>
          <pc:sldMk cId="3498841499" sldId="529"/>
        </pc:sldMkLst>
      </pc:sldChg>
      <pc:sldChg chg="mod modShow">
        <pc:chgData name="Fumiya Sano" userId="310278822bcc89c9" providerId="LiveId" clId="{DB308C31-4449-47A6-BD5D-EB6CB869B78E}" dt="2024-06-20T16:02:05.806" v="16" actId="729"/>
        <pc:sldMkLst>
          <pc:docMk/>
          <pc:sldMk cId="1144483754" sldId="530"/>
        </pc:sldMkLst>
      </pc:sldChg>
      <pc:sldChg chg="mod modShow">
        <pc:chgData name="Fumiya Sano" userId="310278822bcc89c9" providerId="LiveId" clId="{DB308C31-4449-47A6-BD5D-EB6CB869B78E}" dt="2024-06-20T16:02:28.673" v="19" actId="729"/>
        <pc:sldMkLst>
          <pc:docMk/>
          <pc:sldMk cId="3376179731" sldId="532"/>
        </pc:sldMkLst>
      </pc:sldChg>
      <pc:sldChg chg="mod modShow">
        <pc:chgData name="Fumiya Sano" userId="310278822bcc89c9" providerId="LiveId" clId="{DB308C31-4449-47A6-BD5D-EB6CB869B78E}" dt="2024-06-20T16:03:00.330" v="20" actId="729"/>
        <pc:sldMkLst>
          <pc:docMk/>
          <pc:sldMk cId="2473883620" sldId="533"/>
        </pc:sldMkLst>
      </pc:sldChg>
      <pc:sldChg chg="mod modShow">
        <pc:chgData name="Fumiya Sano" userId="310278822bcc89c9" providerId="LiveId" clId="{DB308C31-4449-47A6-BD5D-EB6CB869B78E}" dt="2024-06-20T16:03:00.330" v="20" actId="729"/>
        <pc:sldMkLst>
          <pc:docMk/>
          <pc:sldMk cId="699029571" sldId="534"/>
        </pc:sldMkLst>
      </pc:sldChg>
      <pc:sldChg chg="mod modShow">
        <pc:chgData name="Fumiya Sano" userId="310278822bcc89c9" providerId="LiveId" clId="{DB308C31-4449-47A6-BD5D-EB6CB869B78E}" dt="2024-06-20T16:13:19.778" v="241" actId="729"/>
        <pc:sldMkLst>
          <pc:docMk/>
          <pc:sldMk cId="2738750262" sldId="535"/>
        </pc:sldMkLst>
      </pc:sldChg>
      <pc:sldChg chg="mod modShow">
        <pc:chgData name="Fumiya Sano" userId="310278822bcc89c9" providerId="LiveId" clId="{DB308C31-4449-47A6-BD5D-EB6CB869B78E}" dt="2024-06-20T16:03:00.330" v="20" actId="729"/>
        <pc:sldMkLst>
          <pc:docMk/>
          <pc:sldMk cId="2228064505" sldId="536"/>
        </pc:sldMkLst>
      </pc:sldChg>
      <pc:sldChg chg="mod modShow">
        <pc:chgData name="Fumiya Sano" userId="310278822bcc89c9" providerId="LiveId" clId="{DB308C31-4449-47A6-BD5D-EB6CB869B78E}" dt="2024-06-20T16:02:05.806" v="16" actId="729"/>
        <pc:sldMkLst>
          <pc:docMk/>
          <pc:sldMk cId="1027292407" sldId="537"/>
        </pc:sldMkLst>
      </pc:sldChg>
      <pc:sldChg chg="mod modShow">
        <pc:chgData name="Fumiya Sano" userId="310278822bcc89c9" providerId="LiveId" clId="{DB308C31-4449-47A6-BD5D-EB6CB869B78E}" dt="2024-06-20T16:03:00.330" v="20" actId="729"/>
        <pc:sldMkLst>
          <pc:docMk/>
          <pc:sldMk cId="4263614168" sldId="538"/>
        </pc:sldMkLst>
      </pc:sldChg>
      <pc:sldChg chg="mod modShow">
        <pc:chgData name="Fumiya Sano" userId="310278822bcc89c9" providerId="LiveId" clId="{DB308C31-4449-47A6-BD5D-EB6CB869B78E}" dt="2024-06-20T16:02:21.027" v="18" actId="729"/>
        <pc:sldMkLst>
          <pc:docMk/>
          <pc:sldMk cId="3593656685" sldId="539"/>
        </pc:sldMkLst>
      </pc:sldChg>
      <pc:sldChg chg="mod modShow">
        <pc:chgData name="Fumiya Sano" userId="310278822bcc89c9" providerId="LiveId" clId="{DB308C31-4449-47A6-BD5D-EB6CB869B78E}" dt="2024-06-20T16:02:05.806" v="16" actId="729"/>
        <pc:sldMkLst>
          <pc:docMk/>
          <pc:sldMk cId="2574077897" sldId="540"/>
        </pc:sldMkLst>
      </pc:sldChg>
    </pc:docChg>
  </pc:docChgLst>
  <pc:docChgLst>
    <pc:chgData name="Fumiya Sano" userId="310278822bcc89c9" providerId="LiveId" clId="{26A2BF74-BC99-4EAE-85C6-F8C61799BC23}"/>
    <pc:docChg chg="undo redo custSel addSld delSld modSld sldOrd">
      <pc:chgData name="Fumiya Sano" userId="310278822bcc89c9" providerId="LiveId" clId="{26A2BF74-BC99-4EAE-85C6-F8C61799BC23}" dt="2024-06-07T02:06:19.387" v="21149" actId="962"/>
      <pc:docMkLst>
        <pc:docMk/>
      </pc:docMkLst>
      <pc:sldChg chg="modSp mod">
        <pc:chgData name="Fumiya Sano" userId="310278822bcc89c9" providerId="LiveId" clId="{26A2BF74-BC99-4EAE-85C6-F8C61799BC23}" dt="2024-06-05T08:04:02.448" v="18049" actId="20577"/>
        <pc:sldMkLst>
          <pc:docMk/>
          <pc:sldMk cId="2734733579" sldId="257"/>
        </pc:sldMkLst>
      </pc:sldChg>
      <pc:sldChg chg="addSp delSp modSp mod">
        <pc:chgData name="Fumiya Sano" userId="310278822bcc89c9" providerId="LiveId" clId="{26A2BF74-BC99-4EAE-85C6-F8C61799BC23}" dt="2024-06-07T01:58:46.009" v="21112" actId="1076"/>
        <pc:sldMkLst>
          <pc:docMk/>
          <pc:sldMk cId="4132037683" sldId="424"/>
        </pc:sldMkLst>
      </pc:sldChg>
      <pc:sldChg chg="delSp modSp mod">
        <pc:chgData name="Fumiya Sano" userId="310278822bcc89c9" providerId="LiveId" clId="{26A2BF74-BC99-4EAE-85C6-F8C61799BC23}" dt="2024-06-04T08:16:19.370" v="13047" actId="12"/>
        <pc:sldMkLst>
          <pc:docMk/>
          <pc:sldMk cId="315096467" sldId="425"/>
        </pc:sldMkLst>
      </pc:sldChg>
      <pc:sldChg chg="addSp delSp modSp del mod">
        <pc:chgData name="Fumiya Sano" userId="310278822bcc89c9" providerId="LiveId" clId="{26A2BF74-BC99-4EAE-85C6-F8C61799BC23}" dt="2024-06-02T23:23:57.328" v="1965" actId="47"/>
        <pc:sldMkLst>
          <pc:docMk/>
          <pc:sldMk cId="2303839945" sldId="426"/>
        </pc:sldMkLst>
      </pc:sldChg>
      <pc:sldChg chg="del">
        <pc:chgData name="Fumiya Sano" userId="310278822bcc89c9" providerId="LiveId" clId="{26A2BF74-BC99-4EAE-85C6-F8C61799BC23}" dt="2024-06-02T23:11:33.450" v="1880" actId="47"/>
        <pc:sldMkLst>
          <pc:docMk/>
          <pc:sldMk cId="3742648062" sldId="427"/>
        </pc:sldMkLst>
      </pc:sldChg>
      <pc:sldChg chg="del">
        <pc:chgData name="Fumiya Sano" userId="310278822bcc89c9" providerId="LiveId" clId="{26A2BF74-BC99-4EAE-85C6-F8C61799BC23}" dt="2024-06-06T17:28:47.762" v="19782" actId="47"/>
        <pc:sldMkLst>
          <pc:docMk/>
          <pc:sldMk cId="4011199679" sldId="428"/>
        </pc:sldMkLst>
      </pc:sldChg>
      <pc:sldChg chg="delSp modSp mod">
        <pc:chgData name="Fumiya Sano" userId="310278822bcc89c9" providerId="LiveId" clId="{26A2BF74-BC99-4EAE-85C6-F8C61799BC23}" dt="2024-06-07T01:13:11.430" v="20818" actId="20577"/>
        <pc:sldMkLst>
          <pc:docMk/>
          <pc:sldMk cId="3950949476" sldId="429"/>
        </pc:sldMkLst>
      </pc:sldChg>
      <pc:sldChg chg="delSp modSp mod">
        <pc:chgData name="Fumiya Sano" userId="310278822bcc89c9" providerId="LiveId" clId="{26A2BF74-BC99-4EAE-85C6-F8C61799BC23}" dt="2024-06-06T18:35:55.473" v="20155" actId="1076"/>
        <pc:sldMkLst>
          <pc:docMk/>
          <pc:sldMk cId="2170846177" sldId="455"/>
        </pc:sldMkLst>
      </pc:sldChg>
      <pc:sldChg chg="addSp delSp modSp mod modNotesTx">
        <pc:chgData name="Fumiya Sano" userId="310278822bcc89c9" providerId="LiveId" clId="{26A2BF74-BC99-4EAE-85C6-F8C61799BC23}" dt="2024-06-06T19:01:36.408" v="20637" actId="20577"/>
        <pc:sldMkLst>
          <pc:docMk/>
          <pc:sldMk cId="2105426775" sldId="456"/>
        </pc:sldMkLst>
      </pc:sldChg>
      <pc:sldChg chg="addSp delSp modSp mod">
        <pc:chgData name="Fumiya Sano" userId="310278822bcc89c9" providerId="LiveId" clId="{26A2BF74-BC99-4EAE-85C6-F8C61799BC23}" dt="2024-06-06T16:59:52.105" v="19525" actId="6549"/>
        <pc:sldMkLst>
          <pc:docMk/>
          <pc:sldMk cId="1638590602" sldId="458"/>
        </pc:sldMkLst>
      </pc:sldChg>
      <pc:sldChg chg="addSp delSp modSp mod">
        <pc:chgData name="Fumiya Sano" userId="310278822bcc89c9" providerId="LiveId" clId="{26A2BF74-BC99-4EAE-85C6-F8C61799BC23}" dt="2024-06-05T01:47:23.076" v="15656" actId="1076"/>
        <pc:sldMkLst>
          <pc:docMk/>
          <pc:sldMk cId="3456817767" sldId="461"/>
        </pc:sldMkLst>
      </pc:sldChg>
      <pc:sldChg chg="del">
        <pc:chgData name="Fumiya Sano" userId="310278822bcc89c9" providerId="LiveId" clId="{26A2BF74-BC99-4EAE-85C6-F8C61799BC23}" dt="2024-06-03T12:11:46.447" v="4715" actId="47"/>
        <pc:sldMkLst>
          <pc:docMk/>
          <pc:sldMk cId="2092744700" sldId="462"/>
        </pc:sldMkLst>
      </pc:sldChg>
      <pc:sldChg chg="addSp delSp modSp mod">
        <pc:chgData name="Fumiya Sano" userId="310278822bcc89c9" providerId="LiveId" clId="{26A2BF74-BC99-4EAE-85C6-F8C61799BC23}" dt="2024-06-07T01:55:31.865" v="21110" actId="208"/>
        <pc:sldMkLst>
          <pc:docMk/>
          <pc:sldMk cId="286856145" sldId="465"/>
        </pc:sldMkLst>
      </pc:sldChg>
      <pc:sldChg chg="addSp delSp modSp mod">
        <pc:chgData name="Fumiya Sano" userId="310278822bcc89c9" providerId="LiveId" clId="{26A2BF74-BC99-4EAE-85C6-F8C61799BC23}" dt="2024-06-06T19:04:25.764" v="20725" actId="1076"/>
        <pc:sldMkLst>
          <pc:docMk/>
          <pc:sldMk cId="4253528835" sldId="466"/>
        </pc:sldMkLst>
      </pc:sldChg>
      <pc:sldChg chg="addSp delSp modSp mod">
        <pc:chgData name="Fumiya Sano" userId="310278822bcc89c9" providerId="LiveId" clId="{26A2BF74-BC99-4EAE-85C6-F8C61799BC23}" dt="2024-06-07T01:36:07.710" v="21006" actId="20577"/>
        <pc:sldMkLst>
          <pc:docMk/>
          <pc:sldMk cId="4245043612" sldId="467"/>
        </pc:sldMkLst>
      </pc:sldChg>
      <pc:sldChg chg="addSp delSp modSp mod">
        <pc:chgData name="Fumiya Sano" userId="310278822bcc89c9" providerId="LiveId" clId="{26A2BF74-BC99-4EAE-85C6-F8C61799BC23}" dt="2024-06-06T18:09:24.065" v="20089" actId="113"/>
        <pc:sldMkLst>
          <pc:docMk/>
          <pc:sldMk cId="2007025610" sldId="468"/>
        </pc:sldMkLst>
      </pc:sldChg>
      <pc:sldChg chg="addSp delSp modSp mod">
        <pc:chgData name="Fumiya Sano" userId="310278822bcc89c9" providerId="LiveId" clId="{26A2BF74-BC99-4EAE-85C6-F8C61799BC23}" dt="2024-06-07T02:06:19.387" v="21149" actId="962"/>
        <pc:sldMkLst>
          <pc:docMk/>
          <pc:sldMk cId="1744839388" sldId="469"/>
        </pc:sldMkLst>
      </pc:sldChg>
      <pc:sldChg chg="addSp delSp modSp add del mod">
        <pc:chgData name="Fumiya Sano" userId="310278822bcc89c9" providerId="LiveId" clId="{26A2BF74-BC99-4EAE-85C6-F8C61799BC23}" dt="2024-06-04T12:58:05.863" v="13472" actId="47"/>
        <pc:sldMkLst>
          <pc:docMk/>
          <pc:sldMk cId="166400893" sldId="470"/>
        </pc:sldMkLst>
      </pc:sldChg>
      <pc:sldChg chg="addSp delSp modSp add mod ord">
        <pc:chgData name="Fumiya Sano" userId="310278822bcc89c9" providerId="LiveId" clId="{26A2BF74-BC99-4EAE-85C6-F8C61799BC23}" dt="2024-06-07T01:59:07.544" v="21118"/>
        <pc:sldMkLst>
          <pc:docMk/>
          <pc:sldMk cId="2744473113" sldId="471"/>
        </pc:sldMkLst>
      </pc:sldChg>
      <pc:sldChg chg="addSp delSp modSp add mod">
        <pc:chgData name="Fumiya Sano" userId="310278822bcc89c9" providerId="LiveId" clId="{26A2BF74-BC99-4EAE-85C6-F8C61799BC23}" dt="2024-06-07T01:59:01.539" v="21115"/>
        <pc:sldMkLst>
          <pc:docMk/>
          <pc:sldMk cId="316180443" sldId="472"/>
        </pc:sldMkLst>
      </pc:sldChg>
      <pc:sldChg chg="addSp delSp modSp add mod ord">
        <pc:chgData name="Fumiya Sano" userId="310278822bcc89c9" providerId="LiveId" clId="{26A2BF74-BC99-4EAE-85C6-F8C61799BC23}" dt="2024-06-06T18:28:54.294" v="20149"/>
        <pc:sldMkLst>
          <pc:docMk/>
          <pc:sldMk cId="2576052057" sldId="473"/>
        </pc:sldMkLst>
      </pc:sldChg>
      <pc:sldChg chg="addSp delSp modSp add mod">
        <pc:chgData name="Fumiya Sano" userId="310278822bcc89c9" providerId="LiveId" clId="{26A2BF74-BC99-4EAE-85C6-F8C61799BC23}" dt="2024-06-06T18:29:07.935" v="20154"/>
        <pc:sldMkLst>
          <pc:docMk/>
          <pc:sldMk cId="4053916004" sldId="474"/>
        </pc:sldMkLst>
      </pc:sldChg>
      <pc:sldChg chg="addSp delSp modSp add mod">
        <pc:chgData name="Fumiya Sano" userId="310278822bcc89c9" providerId="LiveId" clId="{26A2BF74-BC99-4EAE-85C6-F8C61799BC23}" dt="2024-06-06T18:28:23.087" v="20144" actId="478"/>
        <pc:sldMkLst>
          <pc:docMk/>
          <pc:sldMk cId="3968966090" sldId="475"/>
        </pc:sldMkLst>
      </pc:sldChg>
      <pc:sldChg chg="addSp delSp modSp add mod">
        <pc:chgData name="Fumiya Sano" userId="310278822bcc89c9" providerId="LiveId" clId="{26A2BF74-BC99-4EAE-85C6-F8C61799BC23}" dt="2024-06-06T18:29:01.202" v="20152"/>
        <pc:sldMkLst>
          <pc:docMk/>
          <pc:sldMk cId="1047691343" sldId="476"/>
        </pc:sldMkLst>
      </pc:sldChg>
      <pc:sldChg chg="addSp delSp modSp add mod">
        <pc:chgData name="Fumiya Sano" userId="310278822bcc89c9" providerId="LiveId" clId="{26A2BF74-BC99-4EAE-85C6-F8C61799BC23}" dt="2024-06-07T01:37:16.341" v="21019"/>
        <pc:sldMkLst>
          <pc:docMk/>
          <pc:sldMk cId="1782701763" sldId="477"/>
        </pc:sldMkLst>
      </pc:sldChg>
      <pc:sldChg chg="delSp modSp add del mod ord">
        <pc:chgData name="Fumiya Sano" userId="310278822bcc89c9" providerId="LiveId" clId="{26A2BF74-BC99-4EAE-85C6-F8C61799BC23}" dt="2024-06-04T08:12:32.901" v="12983" actId="47"/>
        <pc:sldMkLst>
          <pc:docMk/>
          <pc:sldMk cId="3724826511" sldId="478"/>
        </pc:sldMkLst>
      </pc:sldChg>
      <pc:sldChg chg="addSp delSp modSp add mod modNotesTx">
        <pc:chgData name="Fumiya Sano" userId="310278822bcc89c9" providerId="LiveId" clId="{26A2BF74-BC99-4EAE-85C6-F8C61799BC23}" dt="2024-06-06T19:03:16.036" v="20669"/>
        <pc:sldMkLst>
          <pc:docMk/>
          <pc:sldMk cId="3062425747" sldId="479"/>
        </pc:sldMkLst>
      </pc:sldChg>
      <pc:sldChg chg="addSp delSp modSp add mod">
        <pc:chgData name="Fumiya Sano" userId="310278822bcc89c9" providerId="LiveId" clId="{26A2BF74-BC99-4EAE-85C6-F8C61799BC23}" dt="2024-06-07T01:36:29.415" v="21013" actId="478"/>
        <pc:sldMkLst>
          <pc:docMk/>
          <pc:sldMk cId="2514192794" sldId="480"/>
        </pc:sldMkLst>
      </pc:sldChg>
      <pc:sldChg chg="addSp delSp modSp add mod">
        <pc:chgData name="Fumiya Sano" userId="310278822bcc89c9" providerId="LiveId" clId="{26A2BF74-BC99-4EAE-85C6-F8C61799BC23}" dt="2024-06-06T18:37:38.617" v="20157"/>
        <pc:sldMkLst>
          <pc:docMk/>
          <pc:sldMk cId="1851034217" sldId="481"/>
        </pc:sldMkLst>
      </pc:sldChg>
      <pc:sldChg chg="add del">
        <pc:chgData name="Fumiya Sano" userId="310278822bcc89c9" providerId="LiveId" clId="{26A2BF74-BC99-4EAE-85C6-F8C61799BC23}" dt="2024-06-04T08:12:36.624" v="12985"/>
        <pc:sldMkLst>
          <pc:docMk/>
          <pc:sldMk cId="3599145886" sldId="481"/>
        </pc:sldMkLst>
      </pc:sldChg>
      <pc:sldChg chg="addSp delSp modSp add mod">
        <pc:chgData name="Fumiya Sano" userId="310278822bcc89c9" providerId="LiveId" clId="{26A2BF74-BC99-4EAE-85C6-F8C61799BC23}" dt="2024-06-06T19:06:15.779" v="20789" actId="1076"/>
        <pc:sldMkLst>
          <pc:docMk/>
          <pc:sldMk cId="1382415929" sldId="482"/>
        </pc:sldMkLst>
      </pc:sldChg>
      <pc:sldChg chg="addSp delSp modSp add mod">
        <pc:chgData name="Fumiya Sano" userId="310278822bcc89c9" providerId="LiveId" clId="{26A2BF74-BC99-4EAE-85C6-F8C61799BC23}" dt="2024-06-06T19:03:03.708" v="20667" actId="20577"/>
        <pc:sldMkLst>
          <pc:docMk/>
          <pc:sldMk cId="848879452" sldId="483"/>
        </pc:sldMkLst>
      </pc:sldChg>
      <pc:sldChg chg="addSp delSp modSp add mod">
        <pc:chgData name="Fumiya Sano" userId="310278822bcc89c9" providerId="LiveId" clId="{26A2BF74-BC99-4EAE-85C6-F8C61799BC23}" dt="2024-06-06T18:28:43.167" v="20147"/>
        <pc:sldMkLst>
          <pc:docMk/>
          <pc:sldMk cId="1640994377" sldId="484"/>
        </pc:sldMkLst>
      </pc:sldChg>
      <pc:sldChg chg="addSp delSp modSp add mod">
        <pc:chgData name="Fumiya Sano" userId="310278822bcc89c9" providerId="LiveId" clId="{26A2BF74-BC99-4EAE-85C6-F8C61799BC23}" dt="2024-06-07T01:55:22.131" v="21109" actId="208"/>
        <pc:sldMkLst>
          <pc:docMk/>
          <pc:sldMk cId="124061390" sldId="485"/>
        </pc:sldMkLst>
      </pc:sldChg>
      <pc:sldChg chg="delSp modSp add mod">
        <pc:chgData name="Fumiya Sano" userId="310278822bcc89c9" providerId="LiveId" clId="{26A2BF74-BC99-4EAE-85C6-F8C61799BC23}" dt="2024-06-07T01:36:17.583" v="21009" actId="478"/>
        <pc:sldMkLst>
          <pc:docMk/>
          <pc:sldMk cId="533375609" sldId="486"/>
        </pc:sldMkLst>
      </pc:sldChg>
    </pc:docChg>
  </pc:docChgLst>
  <pc:docChgLst>
    <pc:chgData name="Fumiya Sano" userId="310278822bcc89c9" providerId="LiveId" clId="{B92A50E9-8E97-4570-862E-006A92A1BAD4}"/>
    <pc:docChg chg="undo custSel addSld delSld modSld sldOrd">
      <pc:chgData name="Fumiya Sano" userId="310278822bcc89c9" providerId="LiveId" clId="{B92A50E9-8E97-4570-862E-006A92A1BAD4}" dt="2024-09-09T01:55:39.814" v="7774"/>
      <pc:docMkLst>
        <pc:docMk/>
      </pc:docMkLst>
      <pc:sldChg chg="mod modShow">
        <pc:chgData name="Fumiya Sano" userId="310278822bcc89c9" providerId="LiveId" clId="{B92A50E9-8E97-4570-862E-006A92A1BAD4}" dt="2024-09-07T04:23:52.976" v="4675" actId="729"/>
        <pc:sldMkLst>
          <pc:docMk/>
          <pc:sldMk cId="2734733579" sldId="257"/>
        </pc:sldMkLst>
      </pc:sldChg>
      <pc:sldChg chg="modSp mod">
        <pc:chgData name="Fumiya Sano" userId="310278822bcc89c9" providerId="LiveId" clId="{B92A50E9-8E97-4570-862E-006A92A1BAD4}" dt="2024-09-07T03:57:08.178" v="4654" actId="20577"/>
        <pc:sldMkLst>
          <pc:docMk/>
          <pc:sldMk cId="4154267014" sldId="487"/>
        </pc:sldMkLst>
      </pc:sldChg>
      <pc:sldChg chg="mod modShow">
        <pc:chgData name="Fumiya Sano" userId="310278822bcc89c9" providerId="LiveId" clId="{B92A50E9-8E97-4570-862E-006A92A1BAD4}" dt="2024-09-07T04:27:09.132" v="4726" actId="729"/>
        <pc:sldMkLst>
          <pc:docMk/>
          <pc:sldMk cId="179581718" sldId="489"/>
        </pc:sldMkLst>
      </pc:sldChg>
      <pc:sldChg chg="delSp modSp mod">
        <pc:chgData name="Fumiya Sano" userId="310278822bcc89c9" providerId="LiveId" clId="{B92A50E9-8E97-4570-862E-006A92A1BAD4}" dt="2024-09-09T01:55:16.803" v="7770" actId="962"/>
        <pc:sldMkLst>
          <pc:docMk/>
          <pc:sldMk cId="3395482012" sldId="490"/>
        </pc:sldMkLst>
      </pc:sldChg>
      <pc:sldChg chg="modSp mod">
        <pc:chgData name="Fumiya Sano" userId="310278822bcc89c9" providerId="LiveId" clId="{B92A50E9-8E97-4570-862E-006A92A1BAD4}" dt="2024-09-04T21:22:54.850" v="4383" actId="20577"/>
        <pc:sldMkLst>
          <pc:docMk/>
          <pc:sldMk cId="1124123393" sldId="492"/>
        </pc:sldMkLst>
      </pc:sldChg>
      <pc:sldChg chg="mod modShow">
        <pc:chgData name="Fumiya Sano" userId="310278822bcc89c9" providerId="LiveId" clId="{B92A50E9-8E97-4570-862E-006A92A1BAD4}" dt="2024-09-07T04:25:27.450" v="4678" actId="729"/>
        <pc:sldMkLst>
          <pc:docMk/>
          <pc:sldMk cId="1160466421" sldId="493"/>
        </pc:sldMkLst>
      </pc:sldChg>
      <pc:sldChg chg="addSp delSp modSp mod modShow">
        <pc:chgData name="Fumiya Sano" userId="310278822bcc89c9" providerId="LiveId" clId="{B92A50E9-8E97-4570-862E-006A92A1BAD4}" dt="2024-09-07T04:39:06.034" v="5158" actId="729"/>
        <pc:sldMkLst>
          <pc:docMk/>
          <pc:sldMk cId="631992892" sldId="494"/>
        </pc:sldMkLst>
      </pc:sldChg>
      <pc:sldChg chg="delSp modSp mod">
        <pc:chgData name="Fumiya Sano" userId="310278822bcc89c9" providerId="LiveId" clId="{B92A50E9-8E97-4570-862E-006A92A1BAD4}" dt="2024-09-08T03:56:56.830" v="6499" actId="962"/>
        <pc:sldMkLst>
          <pc:docMk/>
          <pc:sldMk cId="1849118069" sldId="495"/>
        </pc:sldMkLst>
      </pc:sldChg>
      <pc:sldChg chg="delSp modSp mod">
        <pc:chgData name="Fumiya Sano" userId="310278822bcc89c9" providerId="LiveId" clId="{B92A50E9-8E97-4570-862E-006A92A1BAD4}" dt="2024-09-08T11:09:01.032" v="7716" actId="962"/>
        <pc:sldMkLst>
          <pc:docMk/>
          <pc:sldMk cId="2581245613" sldId="496"/>
        </pc:sldMkLst>
      </pc:sldChg>
      <pc:sldChg chg="addSp delSp modSp del mod">
        <pc:chgData name="Fumiya Sano" userId="310278822bcc89c9" providerId="LiveId" clId="{B92A50E9-8E97-4570-862E-006A92A1BAD4}" dt="2024-09-07T04:41:17.718" v="5162" actId="47"/>
        <pc:sldMkLst>
          <pc:docMk/>
          <pc:sldMk cId="1457932987" sldId="510"/>
        </pc:sldMkLst>
      </pc:sldChg>
      <pc:sldChg chg="addSp delSp modSp mod modShow">
        <pc:chgData name="Fumiya Sano" userId="310278822bcc89c9" providerId="LiveId" clId="{B92A50E9-8E97-4570-862E-006A92A1BAD4}" dt="2024-09-07T04:42:50.284" v="5259" actId="5793"/>
        <pc:sldMkLst>
          <pc:docMk/>
          <pc:sldMk cId="1830011036" sldId="511"/>
        </pc:sldMkLst>
      </pc:sldChg>
      <pc:sldChg chg="addSp modSp mod modShow">
        <pc:chgData name="Fumiya Sano" userId="310278822bcc89c9" providerId="LiveId" clId="{B92A50E9-8E97-4570-862E-006A92A1BAD4}" dt="2024-09-07T04:25:27.450" v="4678" actId="729"/>
        <pc:sldMkLst>
          <pc:docMk/>
          <pc:sldMk cId="716782102" sldId="515"/>
        </pc:sldMkLst>
      </pc:sldChg>
      <pc:sldChg chg="mod modShow">
        <pc:chgData name="Fumiya Sano" userId="310278822bcc89c9" providerId="LiveId" clId="{B92A50E9-8E97-4570-862E-006A92A1BAD4}" dt="2024-09-07T04:25:27.450" v="4678" actId="729"/>
        <pc:sldMkLst>
          <pc:docMk/>
          <pc:sldMk cId="2663018409" sldId="516"/>
        </pc:sldMkLst>
      </pc:sldChg>
      <pc:sldChg chg="addSp delSp modSp mod">
        <pc:chgData name="Fumiya Sano" userId="310278822bcc89c9" providerId="LiveId" clId="{B92A50E9-8E97-4570-862E-006A92A1BAD4}" dt="2024-09-03T06:35:05.097" v="692"/>
        <pc:sldMkLst>
          <pc:docMk/>
          <pc:sldMk cId="1915837148" sldId="518"/>
        </pc:sldMkLst>
      </pc:sldChg>
      <pc:sldChg chg="mod modShow">
        <pc:chgData name="Fumiya Sano" userId="310278822bcc89c9" providerId="LiveId" clId="{B92A50E9-8E97-4570-862E-006A92A1BAD4}" dt="2024-09-06T00:35:26.533" v="4396" actId="729"/>
        <pc:sldMkLst>
          <pc:docMk/>
          <pc:sldMk cId="1189981560" sldId="520"/>
        </pc:sldMkLst>
      </pc:sldChg>
      <pc:sldChg chg="addSp delSp modSp mod">
        <pc:chgData name="Fumiya Sano" userId="310278822bcc89c9" providerId="LiveId" clId="{B92A50E9-8E97-4570-862E-006A92A1BAD4}" dt="2024-09-07T04:23:37.582" v="4674" actId="20577"/>
        <pc:sldMkLst>
          <pc:docMk/>
          <pc:sldMk cId="1971341017" sldId="522"/>
        </pc:sldMkLst>
      </pc:sldChg>
      <pc:sldChg chg="addSp delSp modSp mod">
        <pc:chgData name="Fumiya Sano" userId="310278822bcc89c9" providerId="LiveId" clId="{B92A50E9-8E97-4570-862E-006A92A1BAD4}" dt="2024-09-07T04:22:29.414" v="4664" actId="20577"/>
        <pc:sldMkLst>
          <pc:docMk/>
          <pc:sldMk cId="3556233630" sldId="523"/>
        </pc:sldMkLst>
      </pc:sldChg>
      <pc:sldChg chg="mod modShow">
        <pc:chgData name="Fumiya Sano" userId="310278822bcc89c9" providerId="LiveId" clId="{B92A50E9-8E97-4570-862E-006A92A1BAD4}" dt="2024-09-07T04:27:09.132" v="4726" actId="729"/>
        <pc:sldMkLst>
          <pc:docMk/>
          <pc:sldMk cId="681330013" sldId="524"/>
        </pc:sldMkLst>
      </pc:sldChg>
      <pc:sldChg chg="mod modShow">
        <pc:chgData name="Fumiya Sano" userId="310278822bcc89c9" providerId="LiveId" clId="{B92A50E9-8E97-4570-862E-006A92A1BAD4}" dt="2024-09-07T04:27:09.132" v="4726" actId="729"/>
        <pc:sldMkLst>
          <pc:docMk/>
          <pc:sldMk cId="2383006099" sldId="526"/>
        </pc:sldMkLst>
      </pc:sldChg>
      <pc:sldChg chg="addSp delSp modSp mod">
        <pc:chgData name="Fumiya Sano" userId="310278822bcc89c9" providerId="LiveId" clId="{B92A50E9-8E97-4570-862E-006A92A1BAD4}" dt="2024-09-09T01:55:33.697" v="7772"/>
        <pc:sldMkLst>
          <pc:docMk/>
          <pc:sldMk cId="324346521" sldId="527"/>
        </pc:sldMkLst>
      </pc:sldChg>
      <pc:sldChg chg="addSp delSp modSp mod">
        <pc:chgData name="Fumiya Sano" userId="310278822bcc89c9" providerId="LiveId" clId="{B92A50E9-8E97-4570-862E-006A92A1BAD4}" dt="2024-09-09T01:55:39.814" v="7774"/>
        <pc:sldMkLst>
          <pc:docMk/>
          <pc:sldMk cId="1274357206" sldId="528"/>
        </pc:sldMkLst>
      </pc:sldChg>
      <pc:sldChg chg="modSp mod">
        <pc:chgData name="Fumiya Sano" userId="310278822bcc89c9" providerId="LiveId" clId="{B92A50E9-8E97-4570-862E-006A92A1BAD4}" dt="2024-09-04T21:23:02.903" v="4385" actId="20577"/>
        <pc:sldMkLst>
          <pc:docMk/>
          <pc:sldMk cId="3460709616" sldId="529"/>
        </pc:sldMkLst>
      </pc:sldChg>
      <pc:sldChg chg="modSp mod">
        <pc:chgData name="Fumiya Sano" userId="310278822bcc89c9" providerId="LiveId" clId="{B92A50E9-8E97-4570-862E-006A92A1BAD4}" dt="2024-09-08T04:27:38.738" v="7331" actId="1035"/>
        <pc:sldMkLst>
          <pc:docMk/>
          <pc:sldMk cId="1080157288" sldId="530"/>
        </pc:sldMkLst>
      </pc:sldChg>
      <pc:sldChg chg="mod modShow">
        <pc:chgData name="Fumiya Sano" userId="310278822bcc89c9" providerId="LiveId" clId="{B92A50E9-8E97-4570-862E-006A92A1BAD4}" dt="2024-09-07T04:23:52.976" v="4675" actId="729"/>
        <pc:sldMkLst>
          <pc:docMk/>
          <pc:sldMk cId="1537281617" sldId="531"/>
        </pc:sldMkLst>
      </pc:sldChg>
      <pc:sldChg chg="mod modShow">
        <pc:chgData name="Fumiya Sano" userId="310278822bcc89c9" providerId="LiveId" clId="{B92A50E9-8E97-4570-862E-006A92A1BAD4}" dt="2024-09-07T04:23:57.873" v="4676" actId="729"/>
        <pc:sldMkLst>
          <pc:docMk/>
          <pc:sldMk cId="2469791594" sldId="532"/>
        </pc:sldMkLst>
      </pc:sldChg>
      <pc:sldChg chg="mod modShow">
        <pc:chgData name="Fumiya Sano" userId="310278822bcc89c9" providerId="LiveId" clId="{B92A50E9-8E97-4570-862E-006A92A1BAD4}" dt="2024-09-07T04:25:19.437" v="4677" actId="729"/>
        <pc:sldMkLst>
          <pc:docMk/>
          <pc:sldMk cId="88164644" sldId="533"/>
        </pc:sldMkLst>
      </pc:sldChg>
      <pc:sldChg chg="addSp delSp modSp mod modShow">
        <pc:chgData name="Fumiya Sano" userId="310278822bcc89c9" providerId="LiveId" clId="{B92A50E9-8E97-4570-862E-006A92A1BAD4}" dt="2024-09-07T04:39:06.034" v="5158" actId="729"/>
        <pc:sldMkLst>
          <pc:docMk/>
          <pc:sldMk cId="2607931809" sldId="534"/>
        </pc:sldMkLst>
      </pc:sldChg>
      <pc:sldChg chg="addSp delSp modSp mod ord modShow">
        <pc:chgData name="Fumiya Sano" userId="310278822bcc89c9" providerId="LiveId" clId="{B92A50E9-8E97-4570-862E-006A92A1BAD4}" dt="2024-09-08T11:07:45.054" v="7697"/>
        <pc:sldMkLst>
          <pc:docMk/>
          <pc:sldMk cId="3070491941" sldId="535"/>
        </pc:sldMkLst>
      </pc:sldChg>
      <pc:sldChg chg="addSp delSp modSp mod modShow">
        <pc:chgData name="Fumiya Sano" userId="310278822bcc89c9" providerId="LiveId" clId="{B92A50E9-8E97-4570-862E-006A92A1BAD4}" dt="2024-09-07T04:39:06.034" v="5158" actId="729"/>
        <pc:sldMkLst>
          <pc:docMk/>
          <pc:sldMk cId="1103841219" sldId="536"/>
        </pc:sldMkLst>
      </pc:sldChg>
      <pc:sldChg chg="delSp modSp mod">
        <pc:chgData name="Fumiya Sano" userId="310278822bcc89c9" providerId="LiveId" clId="{B92A50E9-8E97-4570-862E-006A92A1BAD4}" dt="2024-09-08T03:58:39.132" v="6540" actId="962"/>
        <pc:sldMkLst>
          <pc:docMk/>
          <pc:sldMk cId="539509759" sldId="537"/>
        </pc:sldMkLst>
      </pc:sldChg>
      <pc:sldChg chg="addSp delSp modSp add del mod ord">
        <pc:chgData name="Fumiya Sano" userId="310278822bcc89c9" providerId="LiveId" clId="{B92A50E9-8E97-4570-862E-006A92A1BAD4}" dt="2024-09-04T21:26:27.745" v="4392" actId="47"/>
        <pc:sldMkLst>
          <pc:docMk/>
          <pc:sldMk cId="2173350260" sldId="538"/>
        </pc:sldMkLst>
      </pc:sldChg>
      <pc:sldChg chg="addSp delSp modSp add mod modShow">
        <pc:chgData name="Fumiya Sano" userId="310278822bcc89c9" providerId="LiveId" clId="{B92A50E9-8E97-4570-862E-006A92A1BAD4}" dt="2024-09-08T11:09:51.282" v="7753"/>
        <pc:sldMkLst>
          <pc:docMk/>
          <pc:sldMk cId="3940534403" sldId="539"/>
        </pc:sldMkLst>
      </pc:sldChg>
      <pc:sldChg chg="add mod modShow">
        <pc:chgData name="Fumiya Sano" userId="310278822bcc89c9" providerId="LiveId" clId="{B92A50E9-8E97-4570-862E-006A92A1BAD4}" dt="2024-09-07T04:59:37.558" v="5692" actId="729"/>
        <pc:sldMkLst>
          <pc:docMk/>
          <pc:sldMk cId="2219615275" sldId="540"/>
        </pc:sldMkLst>
      </pc:sldChg>
      <pc:sldChg chg="add">
        <pc:chgData name="Fumiya Sano" userId="310278822bcc89c9" providerId="LiveId" clId="{B92A50E9-8E97-4570-862E-006A92A1BAD4}" dt="2024-09-07T04:25:33.924" v="4679"/>
        <pc:sldMkLst>
          <pc:docMk/>
          <pc:sldMk cId="3698080597" sldId="541"/>
        </pc:sldMkLst>
      </pc:sldChg>
      <pc:sldChg chg="add">
        <pc:chgData name="Fumiya Sano" userId="310278822bcc89c9" providerId="LiveId" clId="{B92A50E9-8E97-4570-862E-006A92A1BAD4}" dt="2024-09-07T04:25:33.924" v="4679"/>
        <pc:sldMkLst>
          <pc:docMk/>
          <pc:sldMk cId="3108755664" sldId="542"/>
        </pc:sldMkLst>
      </pc:sldChg>
      <pc:sldChg chg="add">
        <pc:chgData name="Fumiya Sano" userId="310278822bcc89c9" providerId="LiveId" clId="{B92A50E9-8E97-4570-862E-006A92A1BAD4}" dt="2024-09-07T04:25:33.924" v="4679"/>
        <pc:sldMkLst>
          <pc:docMk/>
          <pc:sldMk cId="2919182998" sldId="543"/>
        </pc:sldMkLst>
      </pc:sldChg>
      <pc:sldChg chg="add">
        <pc:chgData name="Fumiya Sano" userId="310278822bcc89c9" providerId="LiveId" clId="{B92A50E9-8E97-4570-862E-006A92A1BAD4}" dt="2024-09-07T04:26:32.024" v="4681"/>
        <pc:sldMkLst>
          <pc:docMk/>
          <pc:sldMk cId="3993403697" sldId="544"/>
        </pc:sldMkLst>
      </pc:sldChg>
      <pc:sldChg chg="add">
        <pc:chgData name="Fumiya Sano" userId="310278822bcc89c9" providerId="LiveId" clId="{B92A50E9-8E97-4570-862E-006A92A1BAD4}" dt="2024-09-07T04:41:11.124" v="5161"/>
        <pc:sldMkLst>
          <pc:docMk/>
          <pc:sldMk cId="2329593110" sldId="545"/>
        </pc:sldMkLst>
      </pc:sldChg>
      <pc:sldChg chg="delSp modSp add mod ord modShow">
        <pc:chgData name="Fumiya Sano" userId="310278822bcc89c9" providerId="LiveId" clId="{B92A50E9-8E97-4570-862E-006A92A1BAD4}" dt="2024-09-07T04:42:12.822" v="5216" actId="478"/>
        <pc:sldMkLst>
          <pc:docMk/>
          <pc:sldMk cId="1783735464" sldId="546"/>
        </pc:sldMkLst>
      </pc:sldChg>
      <pc:sldChg chg="add">
        <pc:chgData name="Fumiya Sano" userId="310278822bcc89c9" providerId="LiveId" clId="{B92A50E9-8E97-4570-862E-006A92A1BAD4}" dt="2024-09-07T04:42:38.101" v="5217"/>
        <pc:sldMkLst>
          <pc:docMk/>
          <pc:sldMk cId="3989699214" sldId="547"/>
        </pc:sldMkLst>
      </pc:sldChg>
      <pc:sldChg chg="add">
        <pc:chgData name="Fumiya Sano" userId="310278822bcc89c9" providerId="LiveId" clId="{B92A50E9-8E97-4570-862E-006A92A1BAD4}" dt="2024-09-07T04:44:47.414" v="5260"/>
        <pc:sldMkLst>
          <pc:docMk/>
          <pc:sldMk cId="2843059006" sldId="548"/>
        </pc:sldMkLst>
      </pc:sldChg>
      <pc:sldChg chg="add del">
        <pc:chgData name="Fumiya Sano" userId="310278822bcc89c9" providerId="LiveId" clId="{B92A50E9-8E97-4570-862E-006A92A1BAD4}" dt="2024-09-07T04:58:02.735" v="5684"/>
        <pc:sldMkLst>
          <pc:docMk/>
          <pc:sldMk cId="1857636397" sldId="549"/>
        </pc:sldMkLst>
      </pc:sldChg>
      <pc:sldChg chg="delSp modSp add mod ord">
        <pc:chgData name="Fumiya Sano" userId="310278822bcc89c9" providerId="LiveId" clId="{B92A50E9-8E97-4570-862E-006A92A1BAD4}" dt="2024-09-08T11:07:45.054" v="7697"/>
        <pc:sldMkLst>
          <pc:docMk/>
          <pc:sldMk cId="2307382751" sldId="549"/>
        </pc:sldMkLst>
      </pc:sldChg>
      <pc:sldChg chg="add">
        <pc:chgData name="Fumiya Sano" userId="310278822bcc89c9" providerId="LiveId" clId="{B92A50E9-8E97-4570-862E-006A92A1BAD4}" dt="2024-09-07T04:59:42.722" v="5693"/>
        <pc:sldMkLst>
          <pc:docMk/>
          <pc:sldMk cId="31828564" sldId="550"/>
        </pc:sldMkLst>
      </pc:sldChg>
      <pc:sldChg chg="addSp delSp modSp add del mod modShow">
        <pc:chgData name="Fumiya Sano" userId="310278822bcc89c9" providerId="LiveId" clId="{B92A50E9-8E97-4570-862E-006A92A1BAD4}" dt="2024-09-08T07:37:16.703" v="7621" actId="47"/>
        <pc:sldMkLst>
          <pc:docMk/>
          <pc:sldMk cId="2020906854" sldId="551"/>
        </pc:sldMkLst>
      </pc:sldChg>
      <pc:sldChg chg="addSp delSp modSp add mod ord">
        <pc:chgData name="Fumiya Sano" userId="310278822bcc89c9" providerId="LiveId" clId="{B92A50E9-8E97-4570-862E-006A92A1BAD4}" dt="2024-09-08T11:07:45.054" v="7697"/>
        <pc:sldMkLst>
          <pc:docMk/>
          <pc:sldMk cId="547902491" sldId="552"/>
        </pc:sldMkLst>
      </pc:sldChg>
      <pc:sldChg chg="addSp delSp modSp add del mod">
        <pc:chgData name="Fumiya Sano" userId="310278822bcc89c9" providerId="LiveId" clId="{B92A50E9-8E97-4570-862E-006A92A1BAD4}" dt="2024-09-08T07:37:15.124" v="7620" actId="47"/>
        <pc:sldMkLst>
          <pc:docMk/>
          <pc:sldMk cId="3868475260" sldId="553"/>
        </pc:sldMkLst>
      </pc:sldChg>
      <pc:sldChg chg="addSp delSp modSp add mod">
        <pc:chgData name="Fumiya Sano" userId="310278822bcc89c9" providerId="LiveId" clId="{B92A50E9-8E97-4570-862E-006A92A1BAD4}" dt="2024-09-08T11:09:45.577" v="7751" actId="1076"/>
        <pc:sldMkLst>
          <pc:docMk/>
          <pc:sldMk cId="3954210021" sldId="554"/>
        </pc:sldMkLst>
      </pc:sldChg>
      <pc:sldChg chg="modSp add mod ord">
        <pc:chgData name="Fumiya Sano" userId="310278822bcc89c9" providerId="LiveId" clId="{B92A50E9-8E97-4570-862E-006A92A1BAD4}" dt="2024-09-08T11:07:45.054" v="7697"/>
        <pc:sldMkLst>
          <pc:docMk/>
          <pc:sldMk cId="443611020" sldId="555"/>
        </pc:sldMkLst>
      </pc:sldChg>
      <pc:sldChg chg="add ord">
        <pc:chgData name="Fumiya Sano" userId="310278822bcc89c9" providerId="LiveId" clId="{B92A50E9-8E97-4570-862E-006A92A1BAD4}" dt="2024-09-08T11:07:45.054" v="7697"/>
        <pc:sldMkLst>
          <pc:docMk/>
          <pc:sldMk cId="2217287395" sldId="556"/>
        </pc:sldMkLst>
      </pc:sldChg>
    </pc:docChg>
  </pc:docChgLst>
  <pc:docChgLst>
    <pc:chgData name="Fumiya Sano" userId="310278822bcc89c9" providerId="LiveId" clId="{D0ABE991-C491-40FB-99A4-2B0159882CF9}"/>
    <pc:docChg chg="undo redo custSel addSld delSld modSld sldOrd">
      <pc:chgData name="Fumiya Sano" userId="310278822bcc89c9" providerId="LiveId" clId="{D0ABE991-C491-40FB-99A4-2B0159882CF9}" dt="2024-06-19T17:20:21.389" v="25971" actId="1076"/>
      <pc:docMkLst>
        <pc:docMk/>
      </pc:docMkLst>
      <pc:sldChg chg="modSp mod modShow">
        <pc:chgData name="Fumiya Sano" userId="310278822bcc89c9" providerId="LiveId" clId="{D0ABE991-C491-40FB-99A4-2B0159882CF9}" dt="2024-06-13T07:04:31.477" v="14612" actId="729"/>
        <pc:sldMkLst>
          <pc:docMk/>
          <pc:sldMk cId="3704157057" sldId="256"/>
        </pc:sldMkLst>
      </pc:sldChg>
      <pc:sldChg chg="mod modShow">
        <pc:chgData name="Fumiya Sano" userId="310278822bcc89c9" providerId="LiveId" clId="{D0ABE991-C491-40FB-99A4-2B0159882CF9}" dt="2024-06-13T07:04:36.794" v="14613" actId="729"/>
        <pc:sldMkLst>
          <pc:docMk/>
          <pc:sldMk cId="2734733579" sldId="257"/>
        </pc:sldMkLst>
      </pc:sldChg>
      <pc:sldChg chg="delSp modSp add del mod">
        <pc:chgData name="Fumiya Sano" userId="310278822bcc89c9" providerId="LiveId" clId="{D0ABE991-C491-40FB-99A4-2B0159882CF9}" dt="2024-06-09T03:23:22.509" v="1616" actId="47"/>
        <pc:sldMkLst>
          <pc:docMk/>
          <pc:sldMk cId="4132037683" sldId="424"/>
        </pc:sldMkLst>
      </pc:sldChg>
      <pc:sldChg chg="mod modShow">
        <pc:chgData name="Fumiya Sano" userId="310278822bcc89c9" providerId="LiveId" clId="{D0ABE991-C491-40FB-99A4-2B0159882CF9}" dt="2024-06-13T07:04:46.776" v="14614" actId="729"/>
        <pc:sldMkLst>
          <pc:docMk/>
          <pc:sldMk cId="315096467" sldId="425"/>
        </pc:sldMkLst>
      </pc:sldChg>
      <pc:sldChg chg="modSp del mod">
        <pc:chgData name="Fumiya Sano" userId="310278822bcc89c9" providerId="LiveId" clId="{D0ABE991-C491-40FB-99A4-2B0159882CF9}" dt="2024-06-10T09:02:41.489" v="9019" actId="47"/>
        <pc:sldMkLst>
          <pc:docMk/>
          <pc:sldMk cId="3950949476" sldId="429"/>
        </pc:sldMkLst>
      </pc:sldChg>
      <pc:sldChg chg="modSp mod modShow">
        <pc:chgData name="Fumiya Sano" userId="310278822bcc89c9" providerId="LiveId" clId="{D0ABE991-C491-40FB-99A4-2B0159882CF9}" dt="2024-06-13T15:49:02.255" v="18208"/>
        <pc:sldMkLst>
          <pc:docMk/>
          <pc:sldMk cId="2170846177" sldId="455"/>
        </pc:sldMkLst>
      </pc:sldChg>
      <pc:sldChg chg="addSp delSp modSp del mod modShow">
        <pc:chgData name="Fumiya Sano" userId="310278822bcc89c9" providerId="LiveId" clId="{D0ABE991-C491-40FB-99A4-2B0159882CF9}" dt="2024-06-11T04:01:02.859" v="12982" actId="47"/>
        <pc:sldMkLst>
          <pc:docMk/>
          <pc:sldMk cId="2105426775" sldId="456"/>
        </pc:sldMkLst>
      </pc:sldChg>
      <pc:sldChg chg="addSp delSp modSp del mod modShow">
        <pc:chgData name="Fumiya Sano" userId="310278822bcc89c9" providerId="LiveId" clId="{D0ABE991-C491-40FB-99A4-2B0159882CF9}" dt="2024-06-09T06:50:22.562" v="5104" actId="47"/>
        <pc:sldMkLst>
          <pc:docMk/>
          <pc:sldMk cId="2112778869" sldId="457"/>
        </pc:sldMkLst>
      </pc:sldChg>
      <pc:sldChg chg="addSp modSp mod ord">
        <pc:chgData name="Fumiya Sano" userId="310278822bcc89c9" providerId="LiveId" clId="{D0ABE991-C491-40FB-99A4-2B0159882CF9}" dt="2024-06-19T16:51:15.332" v="25447" actId="20577"/>
        <pc:sldMkLst>
          <pc:docMk/>
          <pc:sldMk cId="1638590602" sldId="458"/>
        </pc:sldMkLst>
      </pc:sldChg>
      <pc:sldChg chg="modSp mod modShow">
        <pc:chgData name="Fumiya Sano" userId="310278822bcc89c9" providerId="LiveId" clId="{D0ABE991-C491-40FB-99A4-2B0159882CF9}" dt="2024-06-13T07:05:48.708" v="14620" actId="729"/>
        <pc:sldMkLst>
          <pc:docMk/>
          <pc:sldMk cId="3911798846" sldId="460"/>
        </pc:sldMkLst>
      </pc:sldChg>
      <pc:sldChg chg="addSp delSp modSp mod modShow">
        <pc:chgData name="Fumiya Sano" userId="310278822bcc89c9" providerId="LiveId" clId="{D0ABE991-C491-40FB-99A4-2B0159882CF9}" dt="2024-06-13T15:16:01.865" v="17683" actId="478"/>
        <pc:sldMkLst>
          <pc:docMk/>
          <pc:sldMk cId="3456817767" sldId="461"/>
        </pc:sldMkLst>
      </pc:sldChg>
      <pc:sldChg chg="addSp delSp modSp del mod ord modShow">
        <pc:chgData name="Fumiya Sano" userId="310278822bcc89c9" providerId="LiveId" clId="{D0ABE991-C491-40FB-99A4-2B0159882CF9}" dt="2024-06-15T03:40:15.066" v="22189" actId="47"/>
        <pc:sldMkLst>
          <pc:docMk/>
          <pc:sldMk cId="3780276218" sldId="464"/>
        </pc:sldMkLst>
      </pc:sldChg>
      <pc:sldChg chg="delSp modSp mod modShow">
        <pc:chgData name="Fumiya Sano" userId="310278822bcc89c9" providerId="LiveId" clId="{D0ABE991-C491-40FB-99A4-2B0159882CF9}" dt="2024-06-13T07:07:28.806" v="14627" actId="729"/>
        <pc:sldMkLst>
          <pc:docMk/>
          <pc:sldMk cId="286856145" sldId="465"/>
        </pc:sldMkLst>
      </pc:sldChg>
      <pc:sldChg chg="addSp delSp modSp mod modShow">
        <pc:chgData name="Fumiya Sano" userId="310278822bcc89c9" providerId="LiveId" clId="{D0ABE991-C491-40FB-99A4-2B0159882CF9}" dt="2024-06-19T16:52:43.844" v="25451"/>
        <pc:sldMkLst>
          <pc:docMk/>
          <pc:sldMk cId="4253528835" sldId="466"/>
        </pc:sldMkLst>
      </pc:sldChg>
      <pc:sldChg chg="addSp delSp modSp mod ord modShow">
        <pc:chgData name="Fumiya Sano" userId="310278822bcc89c9" providerId="LiveId" clId="{D0ABE991-C491-40FB-99A4-2B0159882CF9}" dt="2024-06-16T20:59:31.219" v="25351"/>
        <pc:sldMkLst>
          <pc:docMk/>
          <pc:sldMk cId="4245043612" sldId="467"/>
        </pc:sldMkLst>
      </pc:sldChg>
      <pc:sldChg chg="modSp mod modShow">
        <pc:chgData name="Fumiya Sano" userId="310278822bcc89c9" providerId="LiveId" clId="{D0ABE991-C491-40FB-99A4-2B0159882CF9}" dt="2024-06-19T17:17:07.710" v="25967" actId="1038"/>
        <pc:sldMkLst>
          <pc:docMk/>
          <pc:sldMk cId="2007025610" sldId="468"/>
        </pc:sldMkLst>
      </pc:sldChg>
      <pc:sldChg chg="addSp delSp modSp mod modShow">
        <pc:chgData name="Fumiya Sano" userId="310278822bcc89c9" providerId="LiveId" clId="{D0ABE991-C491-40FB-99A4-2B0159882CF9}" dt="2024-06-19T17:16:21.335" v="25924" actId="962"/>
        <pc:sldMkLst>
          <pc:docMk/>
          <pc:sldMk cId="1744839388" sldId="469"/>
        </pc:sldMkLst>
      </pc:sldChg>
      <pc:sldChg chg="addSp delSp modSp del mod modShow">
        <pc:chgData name="Fumiya Sano" userId="310278822bcc89c9" providerId="LiveId" clId="{D0ABE991-C491-40FB-99A4-2B0159882CF9}" dt="2024-06-19T16:59:13.949" v="25487" actId="47"/>
        <pc:sldMkLst>
          <pc:docMk/>
          <pc:sldMk cId="2744473113" sldId="471"/>
        </pc:sldMkLst>
      </pc:sldChg>
      <pc:sldChg chg="addSp delSp modSp mod modShow">
        <pc:chgData name="Fumiya Sano" userId="310278822bcc89c9" providerId="LiveId" clId="{D0ABE991-C491-40FB-99A4-2B0159882CF9}" dt="2024-06-19T16:58:36.609" v="25480" actId="20577"/>
        <pc:sldMkLst>
          <pc:docMk/>
          <pc:sldMk cId="316180443" sldId="472"/>
        </pc:sldMkLst>
      </pc:sldChg>
      <pc:sldChg chg="mod modShow">
        <pc:chgData name="Fumiya Sano" userId="310278822bcc89c9" providerId="LiveId" clId="{D0ABE991-C491-40FB-99A4-2B0159882CF9}" dt="2024-06-10T09:11:15.192" v="9180" actId="729"/>
        <pc:sldMkLst>
          <pc:docMk/>
          <pc:sldMk cId="2576052057" sldId="473"/>
        </pc:sldMkLst>
      </pc:sldChg>
      <pc:sldChg chg="addSp delSp modSp mod ord modShow">
        <pc:chgData name="Fumiya Sano" userId="310278822bcc89c9" providerId="LiveId" clId="{D0ABE991-C491-40FB-99A4-2B0159882CF9}" dt="2024-06-13T15:47:55.234" v="18205" actId="20577"/>
        <pc:sldMkLst>
          <pc:docMk/>
          <pc:sldMk cId="4053916004" sldId="474"/>
        </pc:sldMkLst>
      </pc:sldChg>
      <pc:sldChg chg="addSp delSp modSp mod modShow">
        <pc:chgData name="Fumiya Sano" userId="310278822bcc89c9" providerId="LiveId" clId="{D0ABE991-C491-40FB-99A4-2B0159882CF9}" dt="2024-06-13T10:30:44.647" v="15658" actId="1035"/>
        <pc:sldMkLst>
          <pc:docMk/>
          <pc:sldMk cId="3968966090" sldId="475"/>
        </pc:sldMkLst>
      </pc:sldChg>
      <pc:sldChg chg="mod modShow">
        <pc:chgData name="Fumiya Sano" userId="310278822bcc89c9" providerId="LiveId" clId="{D0ABE991-C491-40FB-99A4-2B0159882CF9}" dt="2024-06-10T09:11:15.192" v="9180" actId="729"/>
        <pc:sldMkLst>
          <pc:docMk/>
          <pc:sldMk cId="1047691343" sldId="476"/>
        </pc:sldMkLst>
      </pc:sldChg>
      <pc:sldChg chg="addSp delSp modSp mod modShow">
        <pc:chgData name="Fumiya Sano" userId="310278822bcc89c9" providerId="LiveId" clId="{D0ABE991-C491-40FB-99A4-2B0159882CF9}" dt="2024-06-16T20:32:45.977" v="25349"/>
        <pc:sldMkLst>
          <pc:docMk/>
          <pc:sldMk cId="1782701763" sldId="477"/>
        </pc:sldMkLst>
      </pc:sldChg>
      <pc:sldChg chg="mod modShow">
        <pc:chgData name="Fumiya Sano" userId="310278822bcc89c9" providerId="LiveId" clId="{D0ABE991-C491-40FB-99A4-2B0159882CF9}" dt="2024-06-13T07:07:47.479" v="14628" actId="729"/>
        <pc:sldMkLst>
          <pc:docMk/>
          <pc:sldMk cId="3062425747" sldId="479"/>
        </pc:sldMkLst>
      </pc:sldChg>
      <pc:sldChg chg="modSp mod modShow">
        <pc:chgData name="Fumiya Sano" userId="310278822bcc89c9" providerId="LiveId" clId="{D0ABE991-C491-40FB-99A4-2B0159882CF9}" dt="2024-06-13T15:52:24.513" v="18236" actId="113"/>
        <pc:sldMkLst>
          <pc:docMk/>
          <pc:sldMk cId="2514192794" sldId="480"/>
        </pc:sldMkLst>
      </pc:sldChg>
      <pc:sldChg chg="addSp delSp modSp del mod modShow">
        <pc:chgData name="Fumiya Sano" userId="310278822bcc89c9" providerId="LiveId" clId="{D0ABE991-C491-40FB-99A4-2B0159882CF9}" dt="2024-06-11T09:02:41.910" v="13502" actId="47"/>
        <pc:sldMkLst>
          <pc:docMk/>
          <pc:sldMk cId="1851034217" sldId="481"/>
        </pc:sldMkLst>
      </pc:sldChg>
      <pc:sldChg chg="mod modShow">
        <pc:chgData name="Fumiya Sano" userId="310278822bcc89c9" providerId="LiveId" clId="{D0ABE991-C491-40FB-99A4-2B0159882CF9}" dt="2024-06-13T07:07:47.479" v="14628" actId="729"/>
        <pc:sldMkLst>
          <pc:docMk/>
          <pc:sldMk cId="1382415929" sldId="482"/>
        </pc:sldMkLst>
      </pc:sldChg>
      <pc:sldChg chg="mod modShow">
        <pc:chgData name="Fumiya Sano" userId="310278822bcc89c9" providerId="LiveId" clId="{D0ABE991-C491-40FB-99A4-2B0159882CF9}" dt="2024-06-13T07:07:47.479" v="14628" actId="729"/>
        <pc:sldMkLst>
          <pc:docMk/>
          <pc:sldMk cId="848879452" sldId="483"/>
        </pc:sldMkLst>
      </pc:sldChg>
      <pc:sldChg chg="addSp delSp modSp mod modShow">
        <pc:chgData name="Fumiya Sano" userId="310278822bcc89c9" providerId="LiveId" clId="{D0ABE991-C491-40FB-99A4-2B0159882CF9}" dt="2024-06-13T10:30:55.207" v="15660"/>
        <pc:sldMkLst>
          <pc:docMk/>
          <pc:sldMk cId="1640994377" sldId="484"/>
        </pc:sldMkLst>
      </pc:sldChg>
      <pc:sldChg chg="addSp delSp modSp mod modShow">
        <pc:chgData name="Fumiya Sano" userId="310278822bcc89c9" providerId="LiveId" clId="{D0ABE991-C491-40FB-99A4-2B0159882CF9}" dt="2024-06-13T15:51:46.685" v="18231" actId="113"/>
        <pc:sldMkLst>
          <pc:docMk/>
          <pc:sldMk cId="124061390" sldId="485"/>
        </pc:sldMkLst>
      </pc:sldChg>
      <pc:sldChg chg="mod modShow">
        <pc:chgData name="Fumiya Sano" userId="310278822bcc89c9" providerId="LiveId" clId="{D0ABE991-C491-40FB-99A4-2B0159882CF9}" dt="2024-06-13T07:07:28.806" v="14627" actId="729"/>
        <pc:sldMkLst>
          <pc:docMk/>
          <pc:sldMk cId="533375609" sldId="486"/>
        </pc:sldMkLst>
      </pc:sldChg>
      <pc:sldChg chg="modSp add mod modShow">
        <pc:chgData name="Fumiya Sano" userId="310278822bcc89c9" providerId="LiveId" clId="{D0ABE991-C491-40FB-99A4-2B0159882CF9}" dt="2024-06-13T07:04:28.156" v="14611" actId="729"/>
        <pc:sldMkLst>
          <pc:docMk/>
          <pc:sldMk cId="4154267014" sldId="487"/>
        </pc:sldMkLst>
      </pc:sldChg>
      <pc:sldChg chg="addSp modSp add mod modShow">
        <pc:chgData name="Fumiya Sano" userId="310278822bcc89c9" providerId="LiveId" clId="{D0ABE991-C491-40FB-99A4-2B0159882CF9}" dt="2024-06-13T16:54:10.326" v="18553" actId="729"/>
        <pc:sldMkLst>
          <pc:docMk/>
          <pc:sldMk cId="233907897" sldId="488"/>
        </pc:sldMkLst>
      </pc:sldChg>
      <pc:sldChg chg="add mod modShow">
        <pc:chgData name="Fumiya Sano" userId="310278822bcc89c9" providerId="LiveId" clId="{D0ABE991-C491-40FB-99A4-2B0159882CF9}" dt="2024-06-10T09:11:15.192" v="9180" actId="729"/>
        <pc:sldMkLst>
          <pc:docMk/>
          <pc:sldMk cId="970305618" sldId="489"/>
        </pc:sldMkLst>
      </pc:sldChg>
      <pc:sldChg chg="addSp delSp modSp add mod">
        <pc:chgData name="Fumiya Sano" userId="310278822bcc89c9" providerId="LiveId" clId="{D0ABE991-C491-40FB-99A4-2B0159882CF9}" dt="2024-06-19T17:20:21.389" v="25971" actId="1076"/>
        <pc:sldMkLst>
          <pc:docMk/>
          <pc:sldMk cId="482394521" sldId="490"/>
        </pc:sldMkLst>
      </pc:sldChg>
      <pc:sldChg chg="add del">
        <pc:chgData name="Fumiya Sano" userId="310278822bcc89c9" providerId="LiveId" clId="{D0ABE991-C491-40FB-99A4-2B0159882CF9}" dt="2024-06-09T05:26:22.205" v="2961"/>
        <pc:sldMkLst>
          <pc:docMk/>
          <pc:sldMk cId="3324027618" sldId="491"/>
        </pc:sldMkLst>
      </pc:sldChg>
      <pc:sldChg chg="addSp delSp modSp add mod modShow">
        <pc:chgData name="Fumiya Sano" userId="310278822bcc89c9" providerId="LiveId" clId="{D0ABE991-C491-40FB-99A4-2B0159882CF9}" dt="2024-06-13T07:04:28.156" v="14611" actId="729"/>
        <pc:sldMkLst>
          <pc:docMk/>
          <pc:sldMk cId="4252497325" sldId="491"/>
        </pc:sldMkLst>
      </pc:sldChg>
      <pc:sldChg chg="add mod modShow">
        <pc:chgData name="Fumiya Sano" userId="310278822bcc89c9" providerId="LiveId" clId="{D0ABE991-C491-40FB-99A4-2B0159882CF9}" dt="2024-06-13T07:04:28.156" v="14611" actId="729"/>
        <pc:sldMkLst>
          <pc:docMk/>
          <pc:sldMk cId="420688724" sldId="492"/>
        </pc:sldMkLst>
      </pc:sldChg>
      <pc:sldChg chg="addSp modSp add mod modShow">
        <pc:chgData name="Fumiya Sano" userId="310278822bcc89c9" providerId="LiveId" clId="{D0ABE991-C491-40FB-99A4-2B0159882CF9}" dt="2024-06-13T07:04:28.156" v="14611" actId="729"/>
        <pc:sldMkLst>
          <pc:docMk/>
          <pc:sldMk cId="2412130767" sldId="493"/>
        </pc:sldMkLst>
      </pc:sldChg>
      <pc:sldChg chg="addSp delSp modSp add mod modShow">
        <pc:chgData name="Fumiya Sano" userId="310278822bcc89c9" providerId="LiveId" clId="{D0ABE991-C491-40FB-99A4-2B0159882CF9}" dt="2024-06-13T07:04:28.156" v="14611" actId="729"/>
        <pc:sldMkLst>
          <pc:docMk/>
          <pc:sldMk cId="666145357" sldId="494"/>
        </pc:sldMkLst>
      </pc:sldChg>
      <pc:sldChg chg="addSp delSp modSp add mod modShow">
        <pc:chgData name="Fumiya Sano" userId="310278822bcc89c9" providerId="LiveId" clId="{D0ABE991-C491-40FB-99A4-2B0159882CF9}" dt="2024-06-13T07:06:20.986" v="14623" actId="729"/>
        <pc:sldMkLst>
          <pc:docMk/>
          <pc:sldMk cId="1834846583" sldId="495"/>
        </pc:sldMkLst>
      </pc:sldChg>
      <pc:sldChg chg="addSp delSp modSp add mod modShow">
        <pc:chgData name="Fumiya Sano" userId="310278822bcc89c9" providerId="LiveId" clId="{D0ABE991-C491-40FB-99A4-2B0159882CF9}" dt="2024-06-13T07:05:48.708" v="14620" actId="729"/>
        <pc:sldMkLst>
          <pc:docMk/>
          <pc:sldMk cId="352165070" sldId="496"/>
        </pc:sldMkLst>
      </pc:sldChg>
      <pc:sldChg chg="addSp delSp modSp add mod ord modShow">
        <pc:chgData name="Fumiya Sano" userId="310278822bcc89c9" providerId="LiveId" clId="{D0ABE991-C491-40FB-99A4-2B0159882CF9}" dt="2024-06-13T07:04:28.156" v="14611" actId="729"/>
        <pc:sldMkLst>
          <pc:docMk/>
          <pc:sldMk cId="2319598598" sldId="497"/>
        </pc:sldMkLst>
      </pc:sldChg>
      <pc:sldChg chg="modSp add mod modShow">
        <pc:chgData name="Fumiya Sano" userId="310278822bcc89c9" providerId="LiveId" clId="{D0ABE991-C491-40FB-99A4-2B0159882CF9}" dt="2024-06-13T07:07:14.253" v="14625" actId="729"/>
        <pc:sldMkLst>
          <pc:docMk/>
          <pc:sldMk cId="3342768556" sldId="498"/>
        </pc:sldMkLst>
      </pc:sldChg>
      <pc:sldChg chg="addSp delSp modSp add mod">
        <pc:chgData name="Fumiya Sano" userId="310278822bcc89c9" providerId="LiveId" clId="{D0ABE991-C491-40FB-99A4-2B0159882CF9}" dt="2024-06-11T09:12:37.515" v="13617" actId="1076"/>
        <pc:sldMkLst>
          <pc:docMk/>
          <pc:sldMk cId="3711931348" sldId="499"/>
        </pc:sldMkLst>
      </pc:sldChg>
      <pc:sldChg chg="addSp delSp modSp add del mod ord">
        <pc:chgData name="Fumiya Sano" userId="310278822bcc89c9" providerId="LiveId" clId="{D0ABE991-C491-40FB-99A4-2B0159882CF9}" dt="2024-06-10T07:38:08.651" v="7962" actId="47"/>
        <pc:sldMkLst>
          <pc:docMk/>
          <pc:sldMk cId="2151564482" sldId="500"/>
        </pc:sldMkLst>
      </pc:sldChg>
      <pc:sldChg chg="addSp delSp modSp add del mod">
        <pc:chgData name="Fumiya Sano" userId="310278822bcc89c9" providerId="LiveId" clId="{D0ABE991-C491-40FB-99A4-2B0159882CF9}" dt="2024-06-11T10:11:52.330" v="14138" actId="47"/>
        <pc:sldMkLst>
          <pc:docMk/>
          <pc:sldMk cId="8331362" sldId="501"/>
        </pc:sldMkLst>
      </pc:sldChg>
      <pc:sldChg chg="addSp delSp modSp add mod modShow">
        <pc:chgData name="Fumiya Sano" userId="310278822bcc89c9" providerId="LiveId" clId="{D0ABE991-C491-40FB-99A4-2B0159882CF9}" dt="2024-06-16T16:51:06.039" v="24481" actId="1076"/>
        <pc:sldMkLst>
          <pc:docMk/>
          <pc:sldMk cId="3834420336" sldId="502"/>
        </pc:sldMkLst>
      </pc:sldChg>
      <pc:sldChg chg="addSp delSp modSp add del mod">
        <pc:chgData name="Fumiya Sano" userId="310278822bcc89c9" providerId="LiveId" clId="{D0ABE991-C491-40FB-99A4-2B0159882CF9}" dt="2024-06-11T10:11:48.564" v="14137" actId="47"/>
        <pc:sldMkLst>
          <pc:docMk/>
          <pc:sldMk cId="3265360330" sldId="503"/>
        </pc:sldMkLst>
      </pc:sldChg>
      <pc:sldChg chg="add mod modShow">
        <pc:chgData name="Fumiya Sano" userId="310278822bcc89c9" providerId="LiveId" clId="{D0ABE991-C491-40FB-99A4-2B0159882CF9}" dt="2024-06-13T07:04:28.156" v="14611" actId="729"/>
        <pc:sldMkLst>
          <pc:docMk/>
          <pc:sldMk cId="649057122" sldId="504"/>
        </pc:sldMkLst>
      </pc:sldChg>
      <pc:sldChg chg="add mod modShow">
        <pc:chgData name="Fumiya Sano" userId="310278822bcc89c9" providerId="LiveId" clId="{D0ABE991-C491-40FB-99A4-2B0159882CF9}" dt="2024-06-13T07:05:48.708" v="14620" actId="729"/>
        <pc:sldMkLst>
          <pc:docMk/>
          <pc:sldMk cId="3292799339" sldId="505"/>
        </pc:sldMkLst>
      </pc:sldChg>
      <pc:sldChg chg="modSp add mod modShow">
        <pc:chgData name="Fumiya Sano" userId="310278822bcc89c9" providerId="LiveId" clId="{D0ABE991-C491-40FB-99A4-2B0159882CF9}" dt="2024-06-13T07:07:19.781" v="14626" actId="729"/>
        <pc:sldMkLst>
          <pc:docMk/>
          <pc:sldMk cId="1782974620" sldId="506"/>
        </pc:sldMkLst>
      </pc:sldChg>
      <pc:sldChg chg="addSp delSp modSp add mod modShow">
        <pc:chgData name="Fumiya Sano" userId="310278822bcc89c9" providerId="LiveId" clId="{D0ABE991-C491-40FB-99A4-2B0159882CF9}" dt="2024-06-13T10:04:37.561" v="14962"/>
        <pc:sldMkLst>
          <pc:docMk/>
          <pc:sldMk cId="3184930792" sldId="507"/>
        </pc:sldMkLst>
      </pc:sldChg>
      <pc:sldChg chg="addSp delSp modSp add del mod ord modShow">
        <pc:chgData name="Fumiya Sano" userId="310278822bcc89c9" providerId="LiveId" clId="{D0ABE991-C491-40FB-99A4-2B0159882CF9}" dt="2024-06-11T10:28:07.901" v="14528" actId="47"/>
        <pc:sldMkLst>
          <pc:docMk/>
          <pc:sldMk cId="2966045553" sldId="508"/>
        </pc:sldMkLst>
      </pc:sldChg>
      <pc:sldChg chg="addSp delSp modSp add del mod">
        <pc:chgData name="Fumiya Sano" userId="310278822bcc89c9" providerId="LiveId" clId="{D0ABE991-C491-40FB-99A4-2B0159882CF9}" dt="2024-06-11T10:26:48.326" v="14470" actId="47"/>
        <pc:sldMkLst>
          <pc:docMk/>
          <pc:sldMk cId="504283493" sldId="509"/>
        </pc:sldMkLst>
      </pc:sldChg>
      <pc:sldChg chg="modSp add del mod">
        <pc:chgData name="Fumiya Sano" userId="310278822bcc89c9" providerId="LiveId" clId="{D0ABE991-C491-40FB-99A4-2B0159882CF9}" dt="2024-06-11T10:26:46.933" v="14469" actId="47"/>
        <pc:sldMkLst>
          <pc:docMk/>
          <pc:sldMk cId="3760299257" sldId="510"/>
        </pc:sldMkLst>
      </pc:sldChg>
      <pc:sldChg chg="add del ord">
        <pc:chgData name="Fumiya Sano" userId="310278822bcc89c9" providerId="LiveId" clId="{D0ABE991-C491-40FB-99A4-2B0159882CF9}" dt="2024-06-11T10:26:50.922" v="14473" actId="47"/>
        <pc:sldMkLst>
          <pc:docMk/>
          <pc:sldMk cId="515665624" sldId="511"/>
        </pc:sldMkLst>
      </pc:sldChg>
      <pc:sldChg chg="add mod modShow">
        <pc:chgData name="Fumiya Sano" userId="310278822bcc89c9" providerId="LiveId" clId="{D0ABE991-C491-40FB-99A4-2B0159882CF9}" dt="2024-06-13T07:07:08.185" v="14624" actId="729"/>
        <pc:sldMkLst>
          <pc:docMk/>
          <pc:sldMk cId="3140161330" sldId="512"/>
        </pc:sldMkLst>
      </pc:sldChg>
      <pc:sldChg chg="addSp delSp modSp add mod modShow">
        <pc:chgData name="Fumiya Sano" userId="310278822bcc89c9" providerId="LiveId" clId="{D0ABE991-C491-40FB-99A4-2B0159882CF9}" dt="2024-06-16T19:53:56.052" v="24952" actId="962"/>
        <pc:sldMkLst>
          <pc:docMk/>
          <pc:sldMk cId="1157323297" sldId="513"/>
        </pc:sldMkLst>
      </pc:sldChg>
      <pc:sldChg chg="addSp delSp modSp add mod modShow">
        <pc:chgData name="Fumiya Sano" userId="310278822bcc89c9" providerId="LiveId" clId="{D0ABE991-C491-40FB-99A4-2B0159882CF9}" dt="2024-06-19T17:04:19.138" v="25581" actId="1076"/>
        <pc:sldMkLst>
          <pc:docMk/>
          <pc:sldMk cId="1036129996" sldId="514"/>
        </pc:sldMkLst>
      </pc:sldChg>
      <pc:sldChg chg="delSp modSp add mod modShow">
        <pc:chgData name="Fumiya Sano" userId="310278822bcc89c9" providerId="LiveId" clId="{D0ABE991-C491-40FB-99A4-2B0159882CF9}" dt="2024-06-13T15:49:25.611" v="18210" actId="113"/>
        <pc:sldMkLst>
          <pc:docMk/>
          <pc:sldMk cId="2567863580" sldId="515"/>
        </pc:sldMkLst>
      </pc:sldChg>
      <pc:sldChg chg="addSp modSp add mod modShow">
        <pc:chgData name="Fumiya Sano" userId="310278822bcc89c9" providerId="LiveId" clId="{D0ABE991-C491-40FB-99A4-2B0159882CF9}" dt="2024-06-13T15:49:48.638" v="18215" actId="12"/>
        <pc:sldMkLst>
          <pc:docMk/>
          <pc:sldMk cId="105352050" sldId="516"/>
        </pc:sldMkLst>
      </pc:sldChg>
      <pc:sldChg chg="add mod modShow">
        <pc:chgData name="Fumiya Sano" userId="310278822bcc89c9" providerId="LiveId" clId="{D0ABE991-C491-40FB-99A4-2B0159882CF9}" dt="2024-06-13T07:07:47.479" v="14628" actId="729"/>
        <pc:sldMkLst>
          <pc:docMk/>
          <pc:sldMk cId="24445182" sldId="517"/>
        </pc:sldMkLst>
      </pc:sldChg>
      <pc:sldChg chg="addSp delSp modSp add mod modShow">
        <pc:chgData name="Fumiya Sano" userId="310278822bcc89c9" providerId="LiveId" clId="{D0ABE991-C491-40FB-99A4-2B0159882CF9}" dt="2024-06-19T16:52:57.843" v="25452"/>
        <pc:sldMkLst>
          <pc:docMk/>
          <pc:sldMk cId="779742851" sldId="518"/>
        </pc:sldMkLst>
      </pc:sldChg>
      <pc:sldChg chg="addSp modSp add mod modShow">
        <pc:chgData name="Fumiya Sano" userId="310278822bcc89c9" providerId="LiveId" clId="{D0ABE991-C491-40FB-99A4-2B0159882CF9}" dt="2024-06-19T16:52:38.995" v="25449" actId="1076"/>
        <pc:sldMkLst>
          <pc:docMk/>
          <pc:sldMk cId="1243218476" sldId="519"/>
        </pc:sldMkLst>
      </pc:sldChg>
      <pc:sldChg chg="addSp modSp add mod modShow">
        <pc:chgData name="Fumiya Sano" userId="310278822bcc89c9" providerId="LiveId" clId="{D0ABE991-C491-40FB-99A4-2B0159882CF9}" dt="2024-06-19T16:52:42.264" v="25450"/>
        <pc:sldMkLst>
          <pc:docMk/>
          <pc:sldMk cId="528792166" sldId="520"/>
        </pc:sldMkLst>
      </pc:sldChg>
      <pc:sldChg chg="add mod modShow">
        <pc:chgData name="Fumiya Sano" userId="310278822bcc89c9" providerId="LiveId" clId="{D0ABE991-C491-40FB-99A4-2B0159882CF9}" dt="2024-06-13T07:05:48.708" v="14620" actId="729"/>
        <pc:sldMkLst>
          <pc:docMk/>
          <pc:sldMk cId="93821824" sldId="521"/>
        </pc:sldMkLst>
      </pc:sldChg>
      <pc:sldChg chg="addSp delSp modSp add mod modShow">
        <pc:chgData name="Fumiya Sano" userId="310278822bcc89c9" providerId="LiveId" clId="{D0ABE991-C491-40FB-99A4-2B0159882CF9}" dt="2024-06-16T16:51:46.586" v="24487"/>
        <pc:sldMkLst>
          <pc:docMk/>
          <pc:sldMk cId="2871404524" sldId="522"/>
        </pc:sldMkLst>
      </pc:sldChg>
      <pc:sldChg chg="addSp delSp modSp add mod modShow">
        <pc:chgData name="Fumiya Sano" userId="310278822bcc89c9" providerId="LiveId" clId="{D0ABE991-C491-40FB-99A4-2B0159882CF9}" dt="2024-06-16T16:51:38.954" v="24484"/>
        <pc:sldMkLst>
          <pc:docMk/>
          <pc:sldMk cId="355005446" sldId="523"/>
        </pc:sldMkLst>
      </pc:sldChg>
      <pc:sldChg chg="addSp delSp modSp add mod modShow">
        <pc:chgData name="Fumiya Sano" userId="310278822bcc89c9" providerId="LiveId" clId="{D0ABE991-C491-40FB-99A4-2B0159882CF9}" dt="2024-06-16T19:38:42.717" v="24796"/>
        <pc:sldMkLst>
          <pc:docMk/>
          <pc:sldMk cId="3884058795" sldId="524"/>
        </pc:sldMkLst>
      </pc:sldChg>
      <pc:sldChg chg="delSp modSp add mod modShow">
        <pc:chgData name="Fumiya Sano" userId="310278822bcc89c9" providerId="LiveId" clId="{D0ABE991-C491-40FB-99A4-2B0159882CF9}" dt="2024-06-16T19:38:22.805" v="24793" actId="20577"/>
        <pc:sldMkLst>
          <pc:docMk/>
          <pc:sldMk cId="392462801" sldId="525"/>
        </pc:sldMkLst>
      </pc:sldChg>
      <pc:sldChg chg="add del">
        <pc:chgData name="Fumiya Sano" userId="310278822bcc89c9" providerId="LiveId" clId="{D0ABE991-C491-40FB-99A4-2B0159882CF9}" dt="2024-06-11T10:26:41.383" v="14465"/>
        <pc:sldMkLst>
          <pc:docMk/>
          <pc:sldMk cId="1703878745" sldId="526"/>
        </pc:sldMkLst>
      </pc:sldChg>
      <pc:sldChg chg="addSp delSp modSp add mod modShow">
        <pc:chgData name="Fumiya Sano" userId="310278822bcc89c9" providerId="LiveId" clId="{D0ABE991-C491-40FB-99A4-2B0159882CF9}" dt="2024-06-16T19:38:39.027" v="24795"/>
        <pc:sldMkLst>
          <pc:docMk/>
          <pc:sldMk cId="4040235185" sldId="526"/>
        </pc:sldMkLst>
      </pc:sldChg>
      <pc:sldChg chg="addSp delSp modSp add mod modShow">
        <pc:chgData name="Fumiya Sano" userId="310278822bcc89c9" providerId="LiveId" clId="{D0ABE991-C491-40FB-99A4-2B0159882CF9}" dt="2024-06-16T19:38:35.762" v="24794"/>
        <pc:sldMkLst>
          <pc:docMk/>
          <pc:sldMk cId="939995556" sldId="527"/>
        </pc:sldMkLst>
      </pc:sldChg>
      <pc:sldChg chg="delSp modSp add mod">
        <pc:chgData name="Fumiya Sano" userId="310278822bcc89c9" providerId="LiveId" clId="{D0ABE991-C491-40FB-99A4-2B0159882CF9}" dt="2024-06-16T19:42:27.982" v="24868" actId="962"/>
        <pc:sldMkLst>
          <pc:docMk/>
          <pc:sldMk cId="2216202872" sldId="528"/>
        </pc:sldMkLst>
      </pc:sldChg>
      <pc:sldChg chg="addSp delSp modSp add mod">
        <pc:chgData name="Fumiya Sano" userId="310278822bcc89c9" providerId="LiveId" clId="{D0ABE991-C491-40FB-99A4-2B0159882CF9}" dt="2024-06-16T16:07:30.826" v="24103"/>
        <pc:sldMkLst>
          <pc:docMk/>
          <pc:sldMk cId="3498841499" sldId="529"/>
        </pc:sldMkLst>
      </pc:sldChg>
      <pc:sldChg chg="addSp delSp modSp add mod">
        <pc:chgData name="Fumiya Sano" userId="310278822bcc89c9" providerId="LiveId" clId="{D0ABE991-C491-40FB-99A4-2B0159882CF9}" dt="2024-06-16T16:07:12.016" v="24102" actId="478"/>
        <pc:sldMkLst>
          <pc:docMk/>
          <pc:sldMk cId="1144483754" sldId="530"/>
        </pc:sldMkLst>
      </pc:sldChg>
      <pc:sldChg chg="addSp delSp modSp add del mod">
        <pc:chgData name="Fumiya Sano" userId="310278822bcc89c9" providerId="LiveId" clId="{D0ABE991-C491-40FB-99A4-2B0159882CF9}" dt="2024-06-13T15:09:59.465" v="17651" actId="47"/>
        <pc:sldMkLst>
          <pc:docMk/>
          <pc:sldMk cId="4107967653" sldId="530"/>
        </pc:sldMkLst>
      </pc:sldChg>
      <pc:sldChg chg="add del">
        <pc:chgData name="Fumiya Sano" userId="310278822bcc89c9" providerId="LiveId" clId="{D0ABE991-C491-40FB-99A4-2B0159882CF9}" dt="2024-06-13T10:51:07.055" v="16192" actId="47"/>
        <pc:sldMkLst>
          <pc:docMk/>
          <pc:sldMk cId="1522424336" sldId="531"/>
        </pc:sldMkLst>
      </pc:sldChg>
      <pc:sldChg chg="modSp add del mod">
        <pc:chgData name="Fumiya Sano" userId="310278822bcc89c9" providerId="LiveId" clId="{D0ABE991-C491-40FB-99A4-2B0159882CF9}" dt="2024-06-16T16:06:56.861" v="24099" actId="47"/>
        <pc:sldMkLst>
          <pc:docMk/>
          <pc:sldMk cId="4130079837" sldId="531"/>
        </pc:sldMkLst>
      </pc:sldChg>
      <pc:sldChg chg="add del">
        <pc:chgData name="Fumiya Sano" userId="310278822bcc89c9" providerId="LiveId" clId="{D0ABE991-C491-40FB-99A4-2B0159882CF9}" dt="2024-06-13T15:46:15.776" v="18178"/>
        <pc:sldMkLst>
          <pc:docMk/>
          <pc:sldMk cId="1752665268" sldId="532"/>
        </pc:sldMkLst>
      </pc:sldChg>
      <pc:sldChg chg="add">
        <pc:chgData name="Fumiya Sano" userId="310278822bcc89c9" providerId="LiveId" clId="{D0ABE991-C491-40FB-99A4-2B0159882CF9}" dt="2024-06-13T15:46:18.558" v="18179"/>
        <pc:sldMkLst>
          <pc:docMk/>
          <pc:sldMk cId="3376179731" sldId="532"/>
        </pc:sldMkLst>
      </pc:sldChg>
      <pc:sldChg chg="addSp delSp modSp add mod modAnim">
        <pc:chgData name="Fumiya Sano" userId="310278822bcc89c9" providerId="LiveId" clId="{D0ABE991-C491-40FB-99A4-2B0159882CF9}" dt="2024-06-16T17:08:16.853" v="24507" actId="20577"/>
        <pc:sldMkLst>
          <pc:docMk/>
          <pc:sldMk cId="2473883620" sldId="533"/>
        </pc:sldMkLst>
      </pc:sldChg>
      <pc:sldChg chg="add mod ord modShow">
        <pc:chgData name="Fumiya Sano" userId="310278822bcc89c9" providerId="LiveId" clId="{D0ABE991-C491-40FB-99A4-2B0159882CF9}" dt="2024-06-19T17:18:09.713" v="25968" actId="729"/>
        <pc:sldMkLst>
          <pc:docMk/>
          <pc:sldMk cId="699029571" sldId="534"/>
        </pc:sldMkLst>
      </pc:sldChg>
      <pc:sldChg chg="addSp delSp modSp add mod">
        <pc:chgData name="Fumiya Sano" userId="310278822bcc89c9" providerId="LiveId" clId="{D0ABE991-C491-40FB-99A4-2B0159882CF9}" dt="2024-06-19T16:53:14.441" v="25453"/>
        <pc:sldMkLst>
          <pc:docMk/>
          <pc:sldMk cId="2738750262" sldId="535"/>
        </pc:sldMkLst>
      </pc:sldChg>
      <pc:sldChg chg="addSp delSp modSp add mod setBg">
        <pc:chgData name="Fumiya Sano" userId="310278822bcc89c9" providerId="LiveId" clId="{D0ABE991-C491-40FB-99A4-2B0159882CF9}" dt="2024-06-19T17:18:44.994" v="25970" actId="20577"/>
        <pc:sldMkLst>
          <pc:docMk/>
          <pc:sldMk cId="2228064505" sldId="536"/>
        </pc:sldMkLst>
      </pc:sldChg>
      <pc:sldChg chg="delSp modSp add mod">
        <pc:chgData name="Fumiya Sano" userId="310278822bcc89c9" providerId="LiveId" clId="{D0ABE991-C491-40FB-99A4-2B0159882CF9}" dt="2024-06-17T08:58:03.549" v="25438" actId="1076"/>
        <pc:sldMkLst>
          <pc:docMk/>
          <pc:sldMk cId="1027292407" sldId="537"/>
        </pc:sldMkLst>
      </pc:sldChg>
      <pc:sldChg chg="modSp add del mod ord">
        <pc:chgData name="Fumiya Sano" userId="310278822bcc89c9" providerId="LiveId" clId="{D0ABE991-C491-40FB-99A4-2B0159882CF9}" dt="2024-06-15T03:41:13.229" v="22209" actId="47"/>
        <pc:sldMkLst>
          <pc:docMk/>
          <pc:sldMk cId="1033789754" sldId="537"/>
        </pc:sldMkLst>
      </pc:sldChg>
      <pc:sldChg chg="add">
        <pc:chgData name="Fumiya Sano" userId="310278822bcc89c9" providerId="LiveId" clId="{D0ABE991-C491-40FB-99A4-2B0159882CF9}" dt="2024-06-19T16:56:06.139" v="25454"/>
        <pc:sldMkLst>
          <pc:docMk/>
          <pc:sldMk cId="4263614168" sldId="538"/>
        </pc:sldMkLst>
      </pc:sldChg>
      <pc:sldChg chg="addSp modSp add mod modShow">
        <pc:chgData name="Fumiya Sano" userId="310278822bcc89c9" providerId="LiveId" clId="{D0ABE991-C491-40FB-99A4-2B0159882CF9}" dt="2024-06-19T16:59:10.440" v="25486" actId="1076"/>
        <pc:sldMkLst>
          <pc:docMk/>
          <pc:sldMk cId="3593656685" sldId="539"/>
        </pc:sldMkLst>
      </pc:sldChg>
    </pc:docChg>
  </pc:docChgLst>
  <pc:docChgLst>
    <pc:chgData name="Fumiya Sano" userId="310278822bcc89c9" providerId="LiveId" clId="{362B3B02-E585-4E9E-803A-B2F802D3173F}"/>
    <pc:docChg chg="delSld">
      <pc:chgData name="Fumiya Sano" userId="310278822bcc89c9" providerId="LiveId" clId="{362B3B02-E585-4E9E-803A-B2F802D3173F}" dt="2025-01-22T09:47:44.372" v="9" actId="47"/>
      <pc:docMkLst>
        <pc:docMk/>
      </pc:docMkLst>
      <pc:sldChg chg="del">
        <pc:chgData name="Fumiya Sano" userId="310278822bcc89c9" providerId="LiveId" clId="{362B3B02-E585-4E9E-803A-B2F802D3173F}" dt="2025-01-22T09:47:44.372" v="9" actId="47"/>
        <pc:sldMkLst>
          <pc:docMk/>
          <pc:sldMk cId="1160466421" sldId="493"/>
        </pc:sldMkLst>
      </pc:sldChg>
      <pc:sldChg chg="del">
        <pc:chgData name="Fumiya Sano" userId="310278822bcc89c9" providerId="LiveId" clId="{362B3B02-E585-4E9E-803A-B2F802D3173F}" dt="2025-01-22T09:47:44.372" v="9" actId="47"/>
        <pc:sldMkLst>
          <pc:docMk/>
          <pc:sldMk cId="631992892" sldId="494"/>
        </pc:sldMkLst>
      </pc:sldChg>
      <pc:sldChg chg="del">
        <pc:chgData name="Fumiya Sano" userId="310278822bcc89c9" providerId="LiveId" clId="{362B3B02-E585-4E9E-803A-B2F802D3173F}" dt="2025-01-22T09:47:44.372" v="9" actId="47"/>
        <pc:sldMkLst>
          <pc:docMk/>
          <pc:sldMk cId="1849118069" sldId="495"/>
        </pc:sldMkLst>
      </pc:sldChg>
      <pc:sldChg chg="del">
        <pc:chgData name="Fumiya Sano" userId="310278822bcc89c9" providerId="LiveId" clId="{362B3B02-E585-4E9E-803A-B2F802D3173F}" dt="2025-01-22T09:47:44.372" v="9" actId="47"/>
        <pc:sldMkLst>
          <pc:docMk/>
          <pc:sldMk cId="716782102" sldId="515"/>
        </pc:sldMkLst>
      </pc:sldChg>
      <pc:sldChg chg="del">
        <pc:chgData name="Fumiya Sano" userId="310278822bcc89c9" providerId="LiveId" clId="{362B3B02-E585-4E9E-803A-B2F802D3173F}" dt="2025-01-22T09:47:44.372" v="9" actId="47"/>
        <pc:sldMkLst>
          <pc:docMk/>
          <pc:sldMk cId="2663018409" sldId="516"/>
        </pc:sldMkLst>
      </pc:sldChg>
      <pc:sldChg chg="del">
        <pc:chgData name="Fumiya Sano" userId="310278822bcc89c9" providerId="LiveId" clId="{362B3B02-E585-4E9E-803A-B2F802D3173F}" dt="2025-01-22T09:47:28" v="1" actId="47"/>
        <pc:sldMkLst>
          <pc:docMk/>
          <pc:sldMk cId="1971341017" sldId="522"/>
        </pc:sldMkLst>
      </pc:sldChg>
      <pc:sldChg chg="del">
        <pc:chgData name="Fumiya Sano" userId="310278822bcc89c9" providerId="LiveId" clId="{362B3B02-E585-4E9E-803A-B2F802D3173F}" dt="2025-01-22T09:47:23.268" v="0" actId="47"/>
        <pc:sldMkLst>
          <pc:docMk/>
          <pc:sldMk cId="1537281617" sldId="531"/>
        </pc:sldMkLst>
      </pc:sldChg>
      <pc:sldChg chg="del">
        <pc:chgData name="Fumiya Sano" userId="310278822bcc89c9" providerId="LiveId" clId="{362B3B02-E585-4E9E-803A-B2F802D3173F}" dt="2025-01-22T09:47:31.055" v="2" actId="47"/>
        <pc:sldMkLst>
          <pc:docMk/>
          <pc:sldMk cId="2469791594" sldId="532"/>
        </pc:sldMkLst>
      </pc:sldChg>
      <pc:sldChg chg="del">
        <pc:chgData name="Fumiya Sano" userId="310278822bcc89c9" providerId="LiveId" clId="{362B3B02-E585-4E9E-803A-B2F802D3173F}" dt="2025-01-22T09:47:44.372" v="9" actId="47"/>
        <pc:sldMkLst>
          <pc:docMk/>
          <pc:sldMk cId="88164644" sldId="533"/>
        </pc:sldMkLst>
      </pc:sldChg>
      <pc:sldChg chg="del">
        <pc:chgData name="Fumiya Sano" userId="310278822bcc89c9" providerId="LiveId" clId="{362B3B02-E585-4E9E-803A-B2F802D3173F}" dt="2025-01-22T09:47:44.372" v="9" actId="47"/>
        <pc:sldMkLst>
          <pc:docMk/>
          <pc:sldMk cId="2607931809" sldId="534"/>
        </pc:sldMkLst>
      </pc:sldChg>
      <pc:sldChg chg="del">
        <pc:chgData name="Fumiya Sano" userId="310278822bcc89c9" providerId="LiveId" clId="{362B3B02-E585-4E9E-803A-B2F802D3173F}" dt="2025-01-22T09:47:44.372" v="9" actId="47"/>
        <pc:sldMkLst>
          <pc:docMk/>
          <pc:sldMk cId="1103841219" sldId="536"/>
        </pc:sldMkLst>
      </pc:sldChg>
      <pc:sldChg chg="del">
        <pc:chgData name="Fumiya Sano" userId="310278822bcc89c9" providerId="LiveId" clId="{362B3B02-E585-4E9E-803A-B2F802D3173F}" dt="2025-01-22T09:47:44.372" v="9" actId="47"/>
        <pc:sldMkLst>
          <pc:docMk/>
          <pc:sldMk cId="539509759" sldId="537"/>
        </pc:sldMkLst>
      </pc:sldChg>
      <pc:sldChg chg="del">
        <pc:chgData name="Fumiya Sano" userId="310278822bcc89c9" providerId="LiveId" clId="{362B3B02-E585-4E9E-803A-B2F802D3173F}" dt="2025-01-22T09:47:44.372" v="9" actId="47"/>
        <pc:sldMkLst>
          <pc:docMk/>
          <pc:sldMk cId="3940534403" sldId="539"/>
        </pc:sldMkLst>
      </pc:sldChg>
      <pc:sldChg chg="del">
        <pc:chgData name="Fumiya Sano" userId="310278822bcc89c9" providerId="LiveId" clId="{362B3B02-E585-4E9E-803A-B2F802D3173F}" dt="2025-01-22T09:47:44.372" v="9" actId="47"/>
        <pc:sldMkLst>
          <pc:docMk/>
          <pc:sldMk cId="2219615275" sldId="540"/>
        </pc:sldMkLst>
      </pc:sldChg>
      <pc:sldChg chg="del">
        <pc:chgData name="Fumiya Sano" userId="310278822bcc89c9" providerId="LiveId" clId="{362B3B02-E585-4E9E-803A-B2F802D3173F}" dt="2025-01-22T09:47:33.203" v="3" actId="47"/>
        <pc:sldMkLst>
          <pc:docMk/>
          <pc:sldMk cId="2329593110" sldId="545"/>
        </pc:sldMkLst>
      </pc:sldChg>
      <pc:sldChg chg="del">
        <pc:chgData name="Fumiya Sano" userId="310278822bcc89c9" providerId="LiveId" clId="{362B3B02-E585-4E9E-803A-B2F802D3173F}" dt="2025-01-22T09:47:34.537" v="4" actId="47"/>
        <pc:sldMkLst>
          <pc:docMk/>
          <pc:sldMk cId="1783735464" sldId="546"/>
        </pc:sldMkLst>
      </pc:sldChg>
      <pc:sldChg chg="del">
        <pc:chgData name="Fumiya Sano" userId="310278822bcc89c9" providerId="LiveId" clId="{362B3B02-E585-4E9E-803A-B2F802D3173F}" dt="2025-01-22T09:47:44.372" v="9" actId="47"/>
        <pc:sldMkLst>
          <pc:docMk/>
          <pc:sldMk cId="2843059006" sldId="548"/>
        </pc:sldMkLst>
      </pc:sldChg>
      <pc:sldChg chg="del">
        <pc:chgData name="Fumiya Sano" userId="310278822bcc89c9" providerId="LiveId" clId="{362B3B02-E585-4E9E-803A-B2F802D3173F}" dt="2025-01-22T09:47:44.372" v="9" actId="47"/>
        <pc:sldMkLst>
          <pc:docMk/>
          <pc:sldMk cId="31828564" sldId="550"/>
        </pc:sldMkLst>
      </pc:sldChg>
      <pc:sldChg chg="del">
        <pc:chgData name="Fumiya Sano" userId="310278822bcc89c9" providerId="LiveId" clId="{362B3B02-E585-4E9E-803A-B2F802D3173F}" dt="2025-01-22T09:47:44.372" v="9" actId="47"/>
        <pc:sldMkLst>
          <pc:docMk/>
          <pc:sldMk cId="3954210021" sldId="554"/>
        </pc:sldMkLst>
      </pc:sldChg>
      <pc:sldChg chg="del">
        <pc:chgData name="Fumiya Sano" userId="310278822bcc89c9" providerId="LiveId" clId="{362B3B02-E585-4E9E-803A-B2F802D3173F}" dt="2025-01-22T09:47:38.038" v="7" actId="47"/>
        <pc:sldMkLst>
          <pc:docMk/>
          <pc:sldMk cId="443611020" sldId="555"/>
        </pc:sldMkLst>
      </pc:sldChg>
      <pc:sldChg chg="del">
        <pc:chgData name="Fumiya Sano" userId="310278822bcc89c9" providerId="LiveId" clId="{362B3B02-E585-4E9E-803A-B2F802D3173F}" dt="2025-01-22T09:47:37.414" v="6" actId="47"/>
        <pc:sldMkLst>
          <pc:docMk/>
          <pc:sldMk cId="2217287395" sldId="556"/>
        </pc:sldMkLst>
      </pc:sldChg>
      <pc:sldChg chg="del">
        <pc:chgData name="Fumiya Sano" userId="310278822bcc89c9" providerId="LiveId" clId="{362B3B02-E585-4E9E-803A-B2F802D3173F}" dt="2025-01-22T09:47:38.615" v="8" actId="47"/>
        <pc:sldMkLst>
          <pc:docMk/>
          <pc:sldMk cId="1364642289" sldId="559"/>
        </pc:sldMkLst>
      </pc:sldChg>
      <pc:sldChg chg="del">
        <pc:chgData name="Fumiya Sano" userId="310278822bcc89c9" providerId="LiveId" clId="{362B3B02-E585-4E9E-803A-B2F802D3173F}" dt="2025-01-22T09:47:36.576" v="5" actId="47"/>
        <pc:sldMkLst>
          <pc:docMk/>
          <pc:sldMk cId="740578053" sldId="565"/>
        </pc:sldMkLst>
      </pc:sldChg>
    </pc:docChg>
  </pc:docChgLst>
  <pc:docChgLst>
    <pc:chgData name="Fumiya Sano" userId="310278822bcc89c9" providerId="LiveId" clId="{9420A738-D415-4080-8441-04C8043A9ECF}"/>
    <pc:docChg chg="custSel modSld">
      <pc:chgData name="Fumiya Sano" userId="310278822bcc89c9" providerId="LiveId" clId="{9420A738-D415-4080-8441-04C8043A9ECF}" dt="2024-12-11T06:14:36.098" v="1" actId="478"/>
      <pc:docMkLst>
        <pc:docMk/>
      </pc:docMkLst>
      <pc:sldChg chg="addSp delSp modSp mod">
        <pc:chgData name="Fumiya Sano" userId="310278822bcc89c9" providerId="LiveId" clId="{9420A738-D415-4080-8441-04C8043A9ECF}" dt="2024-12-11T06:14:36.098" v="1" actId="478"/>
        <pc:sldMkLst>
          <pc:docMk/>
          <pc:sldMk cId="1189981560" sldId="520"/>
        </pc:sldMkLst>
      </pc:sldChg>
    </pc:docChg>
  </pc:docChgLst>
  <pc:docChgLst>
    <pc:chgData name="Fumiya Sano" userId="310278822bcc89c9" providerId="LiveId" clId="{A9DEE356-8A48-4184-AD42-51945AB7CCD6}"/>
    <pc:docChg chg="undo redo custSel addSld delSld modSld sldOrd">
      <pc:chgData name="Fumiya Sano" userId="310278822bcc89c9" providerId="LiveId" clId="{A9DEE356-8A48-4184-AD42-51945AB7CCD6}" dt="2024-07-17T13:50:34.582" v="2276"/>
      <pc:docMkLst>
        <pc:docMk/>
      </pc:docMkLst>
      <pc:sldChg chg="delSp modSp mod">
        <pc:chgData name="Fumiya Sano" userId="310278822bcc89c9" providerId="LiveId" clId="{A9DEE356-8A48-4184-AD42-51945AB7CCD6}" dt="2024-07-17T12:38:01.326" v="1810" actId="6549"/>
        <pc:sldMkLst>
          <pc:docMk/>
          <pc:sldMk cId="2170846177" sldId="455"/>
        </pc:sldMkLst>
      </pc:sldChg>
      <pc:sldChg chg="addSp delSp modSp mod">
        <pc:chgData name="Fumiya Sano" userId="310278822bcc89c9" providerId="LiveId" clId="{A9DEE356-8A48-4184-AD42-51945AB7CCD6}" dt="2024-07-17T12:46:48.709" v="2103" actId="1037"/>
        <pc:sldMkLst>
          <pc:docMk/>
          <pc:sldMk cId="3456817767" sldId="461"/>
        </pc:sldMkLst>
      </pc:sldChg>
      <pc:sldChg chg="ord">
        <pc:chgData name="Fumiya Sano" userId="310278822bcc89c9" providerId="LiveId" clId="{A9DEE356-8A48-4184-AD42-51945AB7CCD6}" dt="2024-07-17T12:36:14.865" v="1755"/>
        <pc:sldMkLst>
          <pc:docMk/>
          <pc:sldMk cId="286856145" sldId="465"/>
        </pc:sldMkLst>
      </pc:sldChg>
      <pc:sldChg chg="ord">
        <pc:chgData name="Fumiya Sano" userId="310278822bcc89c9" providerId="LiveId" clId="{A9DEE356-8A48-4184-AD42-51945AB7CCD6}" dt="2024-07-17T12:36:14.865" v="1755"/>
        <pc:sldMkLst>
          <pc:docMk/>
          <pc:sldMk cId="4253528835" sldId="466"/>
        </pc:sldMkLst>
      </pc:sldChg>
      <pc:sldChg chg="ord">
        <pc:chgData name="Fumiya Sano" userId="310278822bcc89c9" providerId="LiveId" clId="{A9DEE356-8A48-4184-AD42-51945AB7CCD6}" dt="2024-07-17T12:36:14.865" v="1755"/>
        <pc:sldMkLst>
          <pc:docMk/>
          <pc:sldMk cId="2007025610" sldId="468"/>
        </pc:sldMkLst>
      </pc:sldChg>
      <pc:sldChg chg="ord">
        <pc:chgData name="Fumiya Sano" userId="310278822bcc89c9" providerId="LiveId" clId="{A9DEE356-8A48-4184-AD42-51945AB7CCD6}" dt="2024-07-17T12:36:14.865" v="1755"/>
        <pc:sldMkLst>
          <pc:docMk/>
          <pc:sldMk cId="1744839388" sldId="469"/>
        </pc:sldMkLst>
      </pc:sldChg>
      <pc:sldChg chg="modSp mod">
        <pc:chgData name="Fumiya Sano" userId="310278822bcc89c9" providerId="LiveId" clId="{A9DEE356-8A48-4184-AD42-51945AB7CCD6}" dt="2024-07-17T12:49:34.236" v="2171" actId="1076"/>
        <pc:sldMkLst>
          <pc:docMk/>
          <pc:sldMk cId="316180443" sldId="472"/>
        </pc:sldMkLst>
      </pc:sldChg>
      <pc:sldChg chg="ord">
        <pc:chgData name="Fumiya Sano" userId="310278822bcc89c9" providerId="LiveId" clId="{A9DEE356-8A48-4184-AD42-51945AB7CCD6}" dt="2024-07-17T12:35:57.396" v="1753"/>
        <pc:sldMkLst>
          <pc:docMk/>
          <pc:sldMk cId="2576052057" sldId="473"/>
        </pc:sldMkLst>
      </pc:sldChg>
      <pc:sldChg chg="addSp modSp mod ord modShow">
        <pc:chgData name="Fumiya Sano" userId="310278822bcc89c9" providerId="LiveId" clId="{A9DEE356-8A48-4184-AD42-51945AB7CCD6}" dt="2024-07-17T12:34:53.355" v="1748" actId="729"/>
        <pc:sldMkLst>
          <pc:docMk/>
          <pc:sldMk cId="4053916004" sldId="474"/>
        </pc:sldMkLst>
      </pc:sldChg>
      <pc:sldChg chg="ord">
        <pc:chgData name="Fumiya Sano" userId="310278822bcc89c9" providerId="LiveId" clId="{A9DEE356-8A48-4184-AD42-51945AB7CCD6}" dt="2024-07-17T12:35:57.396" v="1753"/>
        <pc:sldMkLst>
          <pc:docMk/>
          <pc:sldMk cId="3968966090" sldId="475"/>
        </pc:sldMkLst>
      </pc:sldChg>
      <pc:sldChg chg="ord">
        <pc:chgData name="Fumiya Sano" userId="310278822bcc89c9" providerId="LiveId" clId="{A9DEE356-8A48-4184-AD42-51945AB7CCD6}" dt="2024-07-17T12:35:57.396" v="1753"/>
        <pc:sldMkLst>
          <pc:docMk/>
          <pc:sldMk cId="1047691343" sldId="476"/>
        </pc:sldMkLst>
      </pc:sldChg>
      <pc:sldChg chg="modSp mod modShow">
        <pc:chgData name="Fumiya Sano" userId="310278822bcc89c9" providerId="LiveId" clId="{A9DEE356-8A48-4184-AD42-51945AB7CCD6}" dt="2024-07-17T12:21:06.231" v="1245" actId="729"/>
        <pc:sldMkLst>
          <pc:docMk/>
          <pc:sldMk cId="1782701763" sldId="477"/>
        </pc:sldMkLst>
      </pc:sldChg>
      <pc:sldChg chg="ord">
        <pc:chgData name="Fumiya Sano" userId="310278822bcc89c9" providerId="LiveId" clId="{A9DEE356-8A48-4184-AD42-51945AB7CCD6}" dt="2024-07-17T12:36:14.865" v="1755"/>
        <pc:sldMkLst>
          <pc:docMk/>
          <pc:sldMk cId="3062425747" sldId="479"/>
        </pc:sldMkLst>
      </pc:sldChg>
      <pc:sldChg chg="ord">
        <pc:chgData name="Fumiya Sano" userId="310278822bcc89c9" providerId="LiveId" clId="{A9DEE356-8A48-4184-AD42-51945AB7CCD6}" dt="2024-07-17T12:36:14.865" v="1755"/>
        <pc:sldMkLst>
          <pc:docMk/>
          <pc:sldMk cId="2514192794" sldId="480"/>
        </pc:sldMkLst>
      </pc:sldChg>
      <pc:sldChg chg="ord">
        <pc:chgData name="Fumiya Sano" userId="310278822bcc89c9" providerId="LiveId" clId="{A9DEE356-8A48-4184-AD42-51945AB7CCD6}" dt="2024-07-17T12:36:14.865" v="1755"/>
        <pc:sldMkLst>
          <pc:docMk/>
          <pc:sldMk cId="1382415929" sldId="482"/>
        </pc:sldMkLst>
      </pc:sldChg>
      <pc:sldChg chg="ord">
        <pc:chgData name="Fumiya Sano" userId="310278822bcc89c9" providerId="LiveId" clId="{A9DEE356-8A48-4184-AD42-51945AB7CCD6}" dt="2024-07-17T12:36:14.865" v="1755"/>
        <pc:sldMkLst>
          <pc:docMk/>
          <pc:sldMk cId="848879452" sldId="483"/>
        </pc:sldMkLst>
      </pc:sldChg>
      <pc:sldChg chg="ord">
        <pc:chgData name="Fumiya Sano" userId="310278822bcc89c9" providerId="LiveId" clId="{A9DEE356-8A48-4184-AD42-51945AB7CCD6}" dt="2024-07-17T12:35:57.396" v="1753"/>
        <pc:sldMkLst>
          <pc:docMk/>
          <pc:sldMk cId="1640994377" sldId="484"/>
        </pc:sldMkLst>
      </pc:sldChg>
      <pc:sldChg chg="ord">
        <pc:chgData name="Fumiya Sano" userId="310278822bcc89c9" providerId="LiveId" clId="{A9DEE356-8A48-4184-AD42-51945AB7CCD6}" dt="2024-07-17T12:36:14.865" v="1755"/>
        <pc:sldMkLst>
          <pc:docMk/>
          <pc:sldMk cId="124061390" sldId="485"/>
        </pc:sldMkLst>
      </pc:sldChg>
      <pc:sldChg chg="ord">
        <pc:chgData name="Fumiya Sano" userId="310278822bcc89c9" providerId="LiveId" clId="{A9DEE356-8A48-4184-AD42-51945AB7CCD6}" dt="2024-07-17T12:36:14.865" v="1755"/>
        <pc:sldMkLst>
          <pc:docMk/>
          <pc:sldMk cId="533375609" sldId="486"/>
        </pc:sldMkLst>
      </pc:sldChg>
      <pc:sldChg chg="modSp mod ord">
        <pc:chgData name="Fumiya Sano" userId="310278822bcc89c9" providerId="LiveId" clId="{A9DEE356-8A48-4184-AD42-51945AB7CCD6}" dt="2024-07-17T13:50:34.582" v="2276"/>
        <pc:sldMkLst>
          <pc:docMk/>
          <pc:sldMk cId="4154267014" sldId="487"/>
        </pc:sldMkLst>
      </pc:sldChg>
      <pc:sldChg chg="ord">
        <pc:chgData name="Fumiya Sano" userId="310278822bcc89c9" providerId="LiveId" clId="{A9DEE356-8A48-4184-AD42-51945AB7CCD6}" dt="2024-07-17T12:35:57.396" v="1753"/>
        <pc:sldMkLst>
          <pc:docMk/>
          <pc:sldMk cId="970305618" sldId="489"/>
        </pc:sldMkLst>
      </pc:sldChg>
      <pc:sldChg chg="mod modShow">
        <pc:chgData name="Fumiya Sano" userId="310278822bcc89c9" providerId="LiveId" clId="{A9DEE356-8A48-4184-AD42-51945AB7CCD6}" dt="2024-07-10T19:05:58.118" v="39" actId="729"/>
        <pc:sldMkLst>
          <pc:docMk/>
          <pc:sldMk cId="4252497325" sldId="491"/>
        </pc:sldMkLst>
      </pc:sldChg>
      <pc:sldChg chg="mod modShow">
        <pc:chgData name="Fumiya Sano" userId="310278822bcc89c9" providerId="LiveId" clId="{A9DEE356-8A48-4184-AD42-51945AB7CCD6}" dt="2024-07-10T19:05:58.118" v="39" actId="729"/>
        <pc:sldMkLst>
          <pc:docMk/>
          <pc:sldMk cId="420688724" sldId="492"/>
        </pc:sldMkLst>
      </pc:sldChg>
      <pc:sldChg chg="mod modShow">
        <pc:chgData name="Fumiya Sano" userId="310278822bcc89c9" providerId="LiveId" clId="{A9DEE356-8A48-4184-AD42-51945AB7CCD6}" dt="2024-07-10T19:05:58.118" v="39" actId="729"/>
        <pc:sldMkLst>
          <pc:docMk/>
          <pc:sldMk cId="2412130767" sldId="493"/>
        </pc:sldMkLst>
      </pc:sldChg>
      <pc:sldChg chg="mod modShow">
        <pc:chgData name="Fumiya Sano" userId="310278822bcc89c9" providerId="LiveId" clId="{A9DEE356-8A48-4184-AD42-51945AB7CCD6}" dt="2024-07-10T19:05:58.118" v="39" actId="729"/>
        <pc:sldMkLst>
          <pc:docMk/>
          <pc:sldMk cId="666145357" sldId="494"/>
        </pc:sldMkLst>
      </pc:sldChg>
      <pc:sldChg chg="addSp delSp modSp mod">
        <pc:chgData name="Fumiya Sano" userId="310278822bcc89c9" providerId="LiveId" clId="{A9DEE356-8A48-4184-AD42-51945AB7CCD6}" dt="2024-07-17T12:20:24.052" v="1244" actId="1076"/>
        <pc:sldMkLst>
          <pc:docMk/>
          <pc:sldMk cId="352165070" sldId="496"/>
        </pc:sldMkLst>
      </pc:sldChg>
      <pc:sldChg chg="addSp delSp modSp mod">
        <pc:chgData name="Fumiya Sano" userId="310278822bcc89c9" providerId="LiveId" clId="{A9DEE356-8A48-4184-AD42-51945AB7CCD6}" dt="2024-07-17T12:49:52.202" v="2176" actId="1035"/>
        <pc:sldMkLst>
          <pc:docMk/>
          <pc:sldMk cId="2319598598" sldId="497"/>
        </pc:sldMkLst>
      </pc:sldChg>
      <pc:sldChg chg="mod ord modShow">
        <pc:chgData name="Fumiya Sano" userId="310278822bcc89c9" providerId="LiveId" clId="{A9DEE356-8A48-4184-AD42-51945AB7CCD6}" dt="2024-07-17T12:33:59.917" v="1745" actId="729"/>
        <pc:sldMkLst>
          <pc:docMk/>
          <pc:sldMk cId="3834420336" sldId="502"/>
        </pc:sldMkLst>
      </pc:sldChg>
      <pc:sldChg chg="mod modShow">
        <pc:chgData name="Fumiya Sano" userId="310278822bcc89c9" providerId="LiveId" clId="{A9DEE356-8A48-4184-AD42-51945AB7CCD6}" dt="2024-07-10T19:05:58.118" v="39" actId="729"/>
        <pc:sldMkLst>
          <pc:docMk/>
          <pc:sldMk cId="649057122" sldId="504"/>
        </pc:sldMkLst>
      </pc:sldChg>
      <pc:sldChg chg="modSp mod modShow">
        <pc:chgData name="Fumiya Sano" userId="310278822bcc89c9" providerId="LiveId" clId="{A9DEE356-8A48-4184-AD42-51945AB7CCD6}" dt="2024-07-17T12:21:06.231" v="1245" actId="729"/>
        <pc:sldMkLst>
          <pc:docMk/>
          <pc:sldMk cId="3292799339" sldId="505"/>
        </pc:sldMkLst>
      </pc:sldChg>
      <pc:sldChg chg="ord">
        <pc:chgData name="Fumiya Sano" userId="310278822bcc89c9" providerId="LiveId" clId="{A9DEE356-8A48-4184-AD42-51945AB7CCD6}" dt="2024-07-17T12:36:14.865" v="1755"/>
        <pc:sldMkLst>
          <pc:docMk/>
          <pc:sldMk cId="1782974620" sldId="506"/>
        </pc:sldMkLst>
      </pc:sldChg>
      <pc:sldChg chg="mod ord modShow">
        <pc:chgData name="Fumiya Sano" userId="310278822bcc89c9" providerId="LiveId" clId="{A9DEE356-8A48-4184-AD42-51945AB7CCD6}" dt="2024-07-17T12:34:53.355" v="1748" actId="729"/>
        <pc:sldMkLst>
          <pc:docMk/>
          <pc:sldMk cId="3184930792" sldId="507"/>
        </pc:sldMkLst>
      </pc:sldChg>
      <pc:sldChg chg="mod ord modShow">
        <pc:chgData name="Fumiya Sano" userId="310278822bcc89c9" providerId="LiveId" clId="{A9DEE356-8A48-4184-AD42-51945AB7CCD6}" dt="2024-07-17T12:35:14.123" v="1751" actId="729"/>
        <pc:sldMkLst>
          <pc:docMk/>
          <pc:sldMk cId="1157323297" sldId="513"/>
        </pc:sldMkLst>
      </pc:sldChg>
      <pc:sldChg chg="mod ord modShow">
        <pc:chgData name="Fumiya Sano" userId="310278822bcc89c9" providerId="LiveId" clId="{A9DEE356-8A48-4184-AD42-51945AB7CCD6}" dt="2024-07-17T12:35:14.123" v="1751" actId="729"/>
        <pc:sldMkLst>
          <pc:docMk/>
          <pc:sldMk cId="1036129996" sldId="514"/>
        </pc:sldMkLst>
      </pc:sldChg>
      <pc:sldChg chg="mod modShow">
        <pc:chgData name="Fumiya Sano" userId="310278822bcc89c9" providerId="LiveId" clId="{A9DEE356-8A48-4184-AD42-51945AB7CCD6}" dt="2024-07-10T19:07:29.399" v="41" actId="729"/>
        <pc:sldMkLst>
          <pc:docMk/>
          <pc:sldMk cId="2567863580" sldId="515"/>
        </pc:sldMkLst>
      </pc:sldChg>
      <pc:sldChg chg="delSp modSp mod modShow">
        <pc:chgData name="Fumiya Sano" userId="310278822bcc89c9" providerId="LiveId" clId="{A9DEE356-8A48-4184-AD42-51945AB7CCD6}" dt="2024-07-17T13:43:04.871" v="2274" actId="962"/>
        <pc:sldMkLst>
          <pc:docMk/>
          <pc:sldMk cId="105352050" sldId="516"/>
        </pc:sldMkLst>
      </pc:sldChg>
      <pc:sldChg chg="ord">
        <pc:chgData name="Fumiya Sano" userId="310278822bcc89c9" providerId="LiveId" clId="{A9DEE356-8A48-4184-AD42-51945AB7CCD6}" dt="2024-07-17T12:36:14.865" v="1755"/>
        <pc:sldMkLst>
          <pc:docMk/>
          <pc:sldMk cId="24445182" sldId="517"/>
        </pc:sldMkLst>
      </pc:sldChg>
      <pc:sldChg chg="ord">
        <pc:chgData name="Fumiya Sano" userId="310278822bcc89c9" providerId="LiveId" clId="{A9DEE356-8A48-4184-AD42-51945AB7CCD6}" dt="2024-07-17T12:36:14.865" v="1755"/>
        <pc:sldMkLst>
          <pc:docMk/>
          <pc:sldMk cId="779742851" sldId="518"/>
        </pc:sldMkLst>
      </pc:sldChg>
      <pc:sldChg chg="ord">
        <pc:chgData name="Fumiya Sano" userId="310278822bcc89c9" providerId="LiveId" clId="{A9DEE356-8A48-4184-AD42-51945AB7CCD6}" dt="2024-07-17T12:36:14.865" v="1755"/>
        <pc:sldMkLst>
          <pc:docMk/>
          <pc:sldMk cId="1243218476" sldId="519"/>
        </pc:sldMkLst>
      </pc:sldChg>
      <pc:sldChg chg="ord">
        <pc:chgData name="Fumiya Sano" userId="310278822bcc89c9" providerId="LiveId" clId="{A9DEE356-8A48-4184-AD42-51945AB7CCD6}" dt="2024-07-17T12:36:14.865" v="1755"/>
        <pc:sldMkLst>
          <pc:docMk/>
          <pc:sldMk cId="528792166" sldId="520"/>
        </pc:sldMkLst>
      </pc:sldChg>
      <pc:sldChg chg="addSp delSp modSp mod ord">
        <pc:chgData name="Fumiya Sano" userId="310278822bcc89c9" providerId="LiveId" clId="{A9DEE356-8A48-4184-AD42-51945AB7CCD6}" dt="2024-07-17T12:38:09.524" v="1811"/>
        <pc:sldMkLst>
          <pc:docMk/>
          <pc:sldMk cId="93821824" sldId="521"/>
        </pc:sldMkLst>
      </pc:sldChg>
      <pc:sldChg chg="mod ord modShow">
        <pc:chgData name="Fumiya Sano" userId="310278822bcc89c9" providerId="LiveId" clId="{A9DEE356-8A48-4184-AD42-51945AB7CCD6}" dt="2024-07-17T12:33:59.917" v="1745" actId="729"/>
        <pc:sldMkLst>
          <pc:docMk/>
          <pc:sldMk cId="2871404524" sldId="522"/>
        </pc:sldMkLst>
      </pc:sldChg>
      <pc:sldChg chg="mod ord modShow">
        <pc:chgData name="Fumiya Sano" userId="310278822bcc89c9" providerId="LiveId" clId="{A9DEE356-8A48-4184-AD42-51945AB7CCD6}" dt="2024-07-17T12:33:59.917" v="1745" actId="729"/>
        <pc:sldMkLst>
          <pc:docMk/>
          <pc:sldMk cId="355005446" sldId="523"/>
        </pc:sldMkLst>
      </pc:sldChg>
      <pc:sldChg chg="ord">
        <pc:chgData name="Fumiya Sano" userId="310278822bcc89c9" providerId="LiveId" clId="{A9DEE356-8A48-4184-AD42-51945AB7CCD6}" dt="2024-07-17T12:35:57.396" v="1753"/>
        <pc:sldMkLst>
          <pc:docMk/>
          <pc:sldMk cId="3884058795" sldId="524"/>
        </pc:sldMkLst>
      </pc:sldChg>
      <pc:sldChg chg="ord">
        <pc:chgData name="Fumiya Sano" userId="310278822bcc89c9" providerId="LiveId" clId="{A9DEE356-8A48-4184-AD42-51945AB7CCD6}" dt="2024-07-17T12:35:57.396" v="1753"/>
        <pc:sldMkLst>
          <pc:docMk/>
          <pc:sldMk cId="392462801" sldId="525"/>
        </pc:sldMkLst>
      </pc:sldChg>
      <pc:sldChg chg="ord">
        <pc:chgData name="Fumiya Sano" userId="310278822bcc89c9" providerId="LiveId" clId="{A9DEE356-8A48-4184-AD42-51945AB7CCD6}" dt="2024-07-17T12:35:57.396" v="1753"/>
        <pc:sldMkLst>
          <pc:docMk/>
          <pc:sldMk cId="4040235185" sldId="526"/>
        </pc:sldMkLst>
      </pc:sldChg>
      <pc:sldChg chg="ord">
        <pc:chgData name="Fumiya Sano" userId="310278822bcc89c9" providerId="LiveId" clId="{A9DEE356-8A48-4184-AD42-51945AB7CCD6}" dt="2024-07-17T12:35:57.396" v="1753"/>
        <pc:sldMkLst>
          <pc:docMk/>
          <pc:sldMk cId="939995556" sldId="527"/>
        </pc:sldMkLst>
      </pc:sldChg>
      <pc:sldChg chg="modSp mod modShow">
        <pc:chgData name="Fumiya Sano" userId="310278822bcc89c9" providerId="LiveId" clId="{A9DEE356-8A48-4184-AD42-51945AB7CCD6}" dt="2024-07-17T12:21:06.231" v="1245" actId="729"/>
        <pc:sldMkLst>
          <pc:docMk/>
          <pc:sldMk cId="2216202872" sldId="528"/>
        </pc:sldMkLst>
      </pc:sldChg>
      <pc:sldChg chg="mod ord modShow">
        <pc:chgData name="Fumiya Sano" userId="310278822bcc89c9" providerId="LiveId" clId="{A9DEE356-8A48-4184-AD42-51945AB7CCD6}" dt="2024-07-17T12:33:59.917" v="1745" actId="729"/>
        <pc:sldMkLst>
          <pc:docMk/>
          <pc:sldMk cId="3498841499" sldId="529"/>
        </pc:sldMkLst>
      </pc:sldChg>
      <pc:sldChg chg="mod ord modShow">
        <pc:chgData name="Fumiya Sano" userId="310278822bcc89c9" providerId="LiveId" clId="{A9DEE356-8A48-4184-AD42-51945AB7CCD6}" dt="2024-07-17T12:33:59.917" v="1745" actId="729"/>
        <pc:sldMkLst>
          <pc:docMk/>
          <pc:sldMk cId="1144483754" sldId="530"/>
        </pc:sldMkLst>
      </pc:sldChg>
      <pc:sldChg chg="mod ord modShow">
        <pc:chgData name="Fumiya Sano" userId="310278822bcc89c9" providerId="LiveId" clId="{A9DEE356-8A48-4184-AD42-51945AB7CCD6}" dt="2024-07-17T12:34:53.355" v="1748" actId="729"/>
        <pc:sldMkLst>
          <pc:docMk/>
          <pc:sldMk cId="3376179731" sldId="532"/>
        </pc:sldMkLst>
      </pc:sldChg>
      <pc:sldChg chg="ord">
        <pc:chgData name="Fumiya Sano" userId="310278822bcc89c9" providerId="LiveId" clId="{A9DEE356-8A48-4184-AD42-51945AB7CCD6}" dt="2024-07-17T12:35:57.396" v="1753"/>
        <pc:sldMkLst>
          <pc:docMk/>
          <pc:sldMk cId="2473883620" sldId="533"/>
        </pc:sldMkLst>
      </pc:sldChg>
      <pc:sldChg chg="ord">
        <pc:chgData name="Fumiya Sano" userId="310278822bcc89c9" providerId="LiveId" clId="{A9DEE356-8A48-4184-AD42-51945AB7CCD6}" dt="2024-07-17T12:35:57.396" v="1753"/>
        <pc:sldMkLst>
          <pc:docMk/>
          <pc:sldMk cId="699029571" sldId="534"/>
        </pc:sldMkLst>
      </pc:sldChg>
      <pc:sldChg chg="ord">
        <pc:chgData name="Fumiya Sano" userId="310278822bcc89c9" providerId="LiveId" clId="{A9DEE356-8A48-4184-AD42-51945AB7CCD6}" dt="2024-07-17T12:36:14.865" v="1755"/>
        <pc:sldMkLst>
          <pc:docMk/>
          <pc:sldMk cId="2738750262" sldId="535"/>
        </pc:sldMkLst>
      </pc:sldChg>
      <pc:sldChg chg="ord">
        <pc:chgData name="Fumiya Sano" userId="310278822bcc89c9" providerId="LiveId" clId="{A9DEE356-8A48-4184-AD42-51945AB7CCD6}" dt="2024-07-17T12:35:57.396" v="1753"/>
        <pc:sldMkLst>
          <pc:docMk/>
          <pc:sldMk cId="2228064505" sldId="536"/>
        </pc:sldMkLst>
      </pc:sldChg>
      <pc:sldChg chg="mod ord modShow">
        <pc:chgData name="Fumiya Sano" userId="310278822bcc89c9" providerId="LiveId" clId="{A9DEE356-8A48-4184-AD42-51945AB7CCD6}" dt="2024-07-17T12:33:59.917" v="1745" actId="729"/>
        <pc:sldMkLst>
          <pc:docMk/>
          <pc:sldMk cId="1027292407" sldId="537"/>
        </pc:sldMkLst>
      </pc:sldChg>
      <pc:sldChg chg="ord">
        <pc:chgData name="Fumiya Sano" userId="310278822bcc89c9" providerId="LiveId" clId="{A9DEE356-8A48-4184-AD42-51945AB7CCD6}" dt="2024-07-17T12:35:57.396" v="1753"/>
        <pc:sldMkLst>
          <pc:docMk/>
          <pc:sldMk cId="4263614168" sldId="538"/>
        </pc:sldMkLst>
      </pc:sldChg>
      <pc:sldChg chg="addSp delSp modSp mod">
        <pc:chgData name="Fumiya Sano" userId="310278822bcc89c9" providerId="LiveId" clId="{A9DEE356-8A48-4184-AD42-51945AB7CCD6}" dt="2024-07-17T12:49:39.033" v="2173"/>
        <pc:sldMkLst>
          <pc:docMk/>
          <pc:sldMk cId="3593656685" sldId="539"/>
        </pc:sldMkLst>
      </pc:sldChg>
      <pc:sldChg chg="mod ord modShow">
        <pc:chgData name="Fumiya Sano" userId="310278822bcc89c9" providerId="LiveId" clId="{A9DEE356-8A48-4184-AD42-51945AB7CCD6}" dt="2024-07-17T12:33:59.917" v="1745" actId="729"/>
        <pc:sldMkLst>
          <pc:docMk/>
          <pc:sldMk cId="2574077897" sldId="540"/>
        </pc:sldMkLst>
      </pc:sldChg>
      <pc:sldChg chg="addSp delSp modSp add mod">
        <pc:chgData name="Fumiya Sano" userId="310278822bcc89c9" providerId="LiveId" clId="{A9DEE356-8A48-4184-AD42-51945AB7CCD6}" dt="2024-07-17T12:40:12.927" v="1835" actId="20577"/>
        <pc:sldMkLst>
          <pc:docMk/>
          <pc:sldMk cId="3311343147" sldId="541"/>
        </pc:sldMkLst>
      </pc:sldChg>
      <pc:sldChg chg="add mod modShow">
        <pc:chgData name="Fumiya Sano" userId="310278822bcc89c9" providerId="LiveId" clId="{A9DEE356-8A48-4184-AD42-51945AB7CCD6}" dt="2024-07-17T12:12:22.755" v="930" actId="729"/>
        <pc:sldMkLst>
          <pc:docMk/>
          <pc:sldMk cId="4208579427" sldId="542"/>
        </pc:sldMkLst>
      </pc:sldChg>
      <pc:sldChg chg="add mod ord modShow">
        <pc:chgData name="Fumiya Sano" userId="310278822bcc89c9" providerId="LiveId" clId="{A9DEE356-8A48-4184-AD42-51945AB7CCD6}" dt="2024-07-17T12:12:20.085" v="929" actId="729"/>
        <pc:sldMkLst>
          <pc:docMk/>
          <pc:sldMk cId="3957699944" sldId="543"/>
        </pc:sldMkLst>
      </pc:sldChg>
      <pc:sldChg chg="addSp delSp modSp add del mod">
        <pc:chgData name="Fumiya Sano" userId="310278822bcc89c9" providerId="LiveId" clId="{A9DEE356-8A48-4184-AD42-51945AB7CCD6}" dt="2024-07-17T12:24:13.374" v="1281" actId="47"/>
        <pc:sldMkLst>
          <pc:docMk/>
          <pc:sldMk cId="2718215902" sldId="544"/>
        </pc:sldMkLst>
      </pc:sldChg>
      <pc:sldChg chg="addSp modSp add mod">
        <pc:chgData name="Fumiya Sano" userId="310278822bcc89c9" providerId="LiveId" clId="{A9DEE356-8A48-4184-AD42-51945AB7CCD6}" dt="2024-07-17T12:40:23.080" v="1836"/>
        <pc:sldMkLst>
          <pc:docMk/>
          <pc:sldMk cId="251155240" sldId="545"/>
        </pc:sldMkLst>
      </pc:sldChg>
      <pc:sldChg chg="add mod modShow">
        <pc:chgData name="Fumiya Sano" userId="310278822bcc89c9" providerId="LiveId" clId="{A9DEE356-8A48-4184-AD42-51945AB7CCD6}" dt="2024-07-17T12:26:49.931" v="1388" actId="729"/>
        <pc:sldMkLst>
          <pc:docMk/>
          <pc:sldMk cId="3132477656" sldId="546"/>
        </pc:sldMkLst>
      </pc:sldChg>
    </pc:docChg>
  </pc:docChgLst>
  <pc:docChgLst>
    <pc:chgData name="Fumiya Sano" userId="310278822bcc89c9" providerId="LiveId" clId="{07AC90B0-7FB7-4737-BBC2-2BC7DF54B393}"/>
    <pc:docChg chg="undo custSel addSld modSld">
      <pc:chgData name="Fumiya Sano" userId="310278822bcc89c9" providerId="LiveId" clId="{07AC90B0-7FB7-4737-BBC2-2BC7DF54B393}" dt="2024-06-20T12:07:35.443" v="2125"/>
      <pc:docMkLst>
        <pc:docMk/>
      </pc:docMkLst>
      <pc:sldChg chg="modSp mod">
        <pc:chgData name="Fumiya Sano" userId="310278822bcc89c9" providerId="LiveId" clId="{07AC90B0-7FB7-4737-BBC2-2BC7DF54B393}" dt="2024-06-19T17:47:31.199" v="28" actId="207"/>
        <pc:sldMkLst>
          <pc:docMk/>
          <pc:sldMk cId="3704157057" sldId="256"/>
        </pc:sldMkLst>
      </pc:sldChg>
      <pc:sldChg chg="modSp mod">
        <pc:chgData name="Fumiya Sano" userId="310278822bcc89c9" providerId="LiveId" clId="{07AC90B0-7FB7-4737-BBC2-2BC7DF54B393}" dt="2024-06-20T07:40:56.743" v="42" actId="1076"/>
        <pc:sldMkLst>
          <pc:docMk/>
          <pc:sldMk cId="315096467" sldId="425"/>
        </pc:sldMkLst>
      </pc:sldChg>
      <pc:sldChg chg="addSp delSp modSp mod">
        <pc:chgData name="Fumiya Sano" userId="310278822bcc89c9" providerId="LiveId" clId="{07AC90B0-7FB7-4737-BBC2-2BC7DF54B393}" dt="2024-06-20T10:50:22.630" v="1998" actId="1076"/>
        <pc:sldMkLst>
          <pc:docMk/>
          <pc:sldMk cId="1638590602" sldId="458"/>
        </pc:sldMkLst>
      </pc:sldChg>
      <pc:sldChg chg="modSp mod">
        <pc:chgData name="Fumiya Sano" userId="310278822bcc89c9" providerId="LiveId" clId="{07AC90B0-7FB7-4737-BBC2-2BC7DF54B393}" dt="2024-06-20T09:02:39.147" v="887" actId="1076"/>
        <pc:sldMkLst>
          <pc:docMk/>
          <pc:sldMk cId="3456817767" sldId="461"/>
        </pc:sldMkLst>
      </pc:sldChg>
      <pc:sldChg chg="modSp mod">
        <pc:chgData name="Fumiya Sano" userId="310278822bcc89c9" providerId="LiveId" clId="{07AC90B0-7FB7-4737-BBC2-2BC7DF54B393}" dt="2024-06-20T09:57:07.580" v="1958" actId="14100"/>
        <pc:sldMkLst>
          <pc:docMk/>
          <pc:sldMk cId="1744839388" sldId="469"/>
        </pc:sldMkLst>
      </pc:sldChg>
      <pc:sldChg chg="addSp delSp modSp mod">
        <pc:chgData name="Fumiya Sano" userId="310278822bcc89c9" providerId="LiveId" clId="{07AC90B0-7FB7-4737-BBC2-2BC7DF54B393}" dt="2024-06-20T12:07:35.443" v="2125"/>
        <pc:sldMkLst>
          <pc:docMk/>
          <pc:sldMk cId="1782701763" sldId="477"/>
        </pc:sldMkLst>
      </pc:sldChg>
      <pc:sldChg chg="delSp mod">
        <pc:chgData name="Fumiya Sano" userId="310278822bcc89c9" providerId="LiveId" clId="{07AC90B0-7FB7-4737-BBC2-2BC7DF54B393}" dt="2024-06-20T11:16:32.395" v="1999" actId="478"/>
        <pc:sldMkLst>
          <pc:docMk/>
          <pc:sldMk cId="3711931348" sldId="499"/>
        </pc:sldMkLst>
      </pc:sldChg>
      <pc:sldChg chg="addSp delSp modSp mod">
        <pc:chgData name="Fumiya Sano" userId="310278822bcc89c9" providerId="LiveId" clId="{07AC90B0-7FB7-4737-BBC2-2BC7DF54B393}" dt="2024-06-20T09:33:41.574" v="1447"/>
        <pc:sldMkLst>
          <pc:docMk/>
          <pc:sldMk cId="3834420336" sldId="502"/>
        </pc:sldMkLst>
      </pc:sldChg>
      <pc:sldChg chg="addSp delSp modSp mod">
        <pc:chgData name="Fumiya Sano" userId="310278822bcc89c9" providerId="LiveId" clId="{07AC90B0-7FB7-4737-BBC2-2BC7DF54B393}" dt="2024-06-20T09:55:10.399" v="1955" actId="14100"/>
        <pc:sldMkLst>
          <pc:docMk/>
          <pc:sldMk cId="3184930792" sldId="507"/>
        </pc:sldMkLst>
      </pc:sldChg>
      <pc:sldChg chg="addSp modSp mod">
        <pc:chgData name="Fumiya Sano" userId="310278822bcc89c9" providerId="LiveId" clId="{07AC90B0-7FB7-4737-BBC2-2BC7DF54B393}" dt="2024-06-20T09:49:00.055" v="1849" actId="571"/>
        <pc:sldMkLst>
          <pc:docMk/>
          <pc:sldMk cId="2567863580" sldId="515"/>
        </pc:sldMkLst>
      </pc:sldChg>
      <pc:sldChg chg="addSp delSp modSp mod">
        <pc:chgData name="Fumiya Sano" userId="310278822bcc89c9" providerId="LiveId" clId="{07AC90B0-7FB7-4737-BBC2-2BC7DF54B393}" dt="2024-06-20T09:49:06.650" v="1851"/>
        <pc:sldMkLst>
          <pc:docMk/>
          <pc:sldMk cId="105352050" sldId="516"/>
        </pc:sldMkLst>
      </pc:sldChg>
      <pc:sldChg chg="modSp mod">
        <pc:chgData name="Fumiya Sano" userId="310278822bcc89c9" providerId="LiveId" clId="{07AC90B0-7FB7-4737-BBC2-2BC7DF54B393}" dt="2024-06-20T09:21:49.717" v="1318" actId="1076"/>
        <pc:sldMkLst>
          <pc:docMk/>
          <pc:sldMk cId="93821824" sldId="521"/>
        </pc:sldMkLst>
      </pc:sldChg>
      <pc:sldChg chg="addSp delSp modSp mod">
        <pc:chgData name="Fumiya Sano" userId="310278822bcc89c9" providerId="LiveId" clId="{07AC90B0-7FB7-4737-BBC2-2BC7DF54B393}" dt="2024-06-20T09:33:31.758" v="1443" actId="1037"/>
        <pc:sldMkLst>
          <pc:docMk/>
          <pc:sldMk cId="2871404524" sldId="522"/>
        </pc:sldMkLst>
      </pc:sldChg>
      <pc:sldChg chg="addSp delSp modSp mod">
        <pc:chgData name="Fumiya Sano" userId="310278822bcc89c9" providerId="LiveId" clId="{07AC90B0-7FB7-4737-BBC2-2BC7DF54B393}" dt="2024-06-20T09:43:28.710" v="1703"/>
        <pc:sldMkLst>
          <pc:docMk/>
          <pc:sldMk cId="355005446" sldId="523"/>
        </pc:sldMkLst>
      </pc:sldChg>
      <pc:sldChg chg="addSp delSp modSp mod">
        <pc:chgData name="Fumiya Sano" userId="310278822bcc89c9" providerId="LiveId" clId="{07AC90B0-7FB7-4737-BBC2-2BC7DF54B393}" dt="2024-06-20T12:07:17.028" v="2124" actId="1076"/>
        <pc:sldMkLst>
          <pc:docMk/>
          <pc:sldMk cId="2216202872" sldId="528"/>
        </pc:sldMkLst>
      </pc:sldChg>
      <pc:sldChg chg="addSp delSp modSp mod">
        <pc:chgData name="Fumiya Sano" userId="310278822bcc89c9" providerId="LiveId" clId="{07AC90B0-7FB7-4737-BBC2-2BC7DF54B393}" dt="2024-06-19T17:49:11.182" v="31"/>
        <pc:sldMkLst>
          <pc:docMk/>
          <pc:sldMk cId="1144483754" sldId="530"/>
        </pc:sldMkLst>
      </pc:sldChg>
      <pc:sldChg chg="addSp delSp modSp mod delAnim modAnim">
        <pc:chgData name="Fumiya Sano" userId="310278822bcc89c9" providerId="LiveId" clId="{07AC90B0-7FB7-4737-BBC2-2BC7DF54B393}" dt="2024-06-20T08:57:01.662" v="886"/>
        <pc:sldMkLst>
          <pc:docMk/>
          <pc:sldMk cId="2473883620" sldId="533"/>
        </pc:sldMkLst>
      </pc:sldChg>
      <pc:sldChg chg="addSp delSp modSp mod">
        <pc:chgData name="Fumiya Sano" userId="310278822bcc89c9" providerId="LiveId" clId="{07AC90B0-7FB7-4737-BBC2-2BC7DF54B393}" dt="2024-06-20T08:51:45.076" v="866" actId="1076"/>
        <pc:sldMkLst>
          <pc:docMk/>
          <pc:sldMk cId="2228064505" sldId="536"/>
        </pc:sldMkLst>
      </pc:sldChg>
      <pc:sldChg chg="delSp modSp mod">
        <pc:chgData name="Fumiya Sano" userId="310278822bcc89c9" providerId="LiveId" clId="{07AC90B0-7FB7-4737-BBC2-2BC7DF54B393}" dt="2024-06-20T07:58:28.194" v="270" actId="478"/>
        <pc:sldMkLst>
          <pc:docMk/>
          <pc:sldMk cId="1027292407" sldId="537"/>
        </pc:sldMkLst>
      </pc:sldChg>
      <pc:sldChg chg="add">
        <pc:chgData name="Fumiya Sano" userId="310278822bcc89c9" providerId="LiveId" clId="{07AC90B0-7FB7-4737-BBC2-2BC7DF54B393}" dt="2024-06-20T07:58:17.626" v="268"/>
        <pc:sldMkLst>
          <pc:docMk/>
          <pc:sldMk cId="2574077897" sldId="540"/>
        </pc:sldMkLst>
      </pc:sldChg>
    </pc:docChg>
  </pc:docChgLst>
  <pc:docChgLst>
    <pc:chgData name="Fumiya Sano" userId="310278822bcc89c9" providerId="LiveId" clId="{3134A9CE-2803-4773-A8FE-A5DB888C35DA}"/>
    <pc:docChg chg="undo custSel addSld delSld modSld sldOrd modMainMaster">
      <pc:chgData name="Fumiya Sano" userId="310278822bcc89c9" providerId="LiveId" clId="{3134A9CE-2803-4773-A8FE-A5DB888C35DA}" dt="2024-05-31T19:06:35.382" v="11309" actId="962"/>
      <pc:docMkLst>
        <pc:docMk/>
      </pc:docMkLst>
      <pc:sldChg chg="modSp mod setBg">
        <pc:chgData name="Fumiya Sano" userId="310278822bcc89c9" providerId="LiveId" clId="{3134A9CE-2803-4773-A8FE-A5DB888C35DA}" dt="2024-05-29T13:47:09.797" v="997" actId="207"/>
        <pc:sldMkLst>
          <pc:docMk/>
          <pc:sldMk cId="3704157057" sldId="256"/>
        </pc:sldMkLst>
      </pc:sldChg>
      <pc:sldChg chg="modSp mod setBg">
        <pc:chgData name="Fumiya Sano" userId="310278822bcc89c9" providerId="LiveId" clId="{3134A9CE-2803-4773-A8FE-A5DB888C35DA}" dt="2024-05-30T11:10:03.165" v="3743" actId="20577"/>
        <pc:sldMkLst>
          <pc:docMk/>
          <pc:sldMk cId="2734733579" sldId="257"/>
        </pc:sldMkLst>
      </pc:sldChg>
      <pc:sldChg chg="modSp add del mod setBg">
        <pc:chgData name="Fumiya Sano" userId="310278822bcc89c9" providerId="LiveId" clId="{3134A9CE-2803-4773-A8FE-A5DB888C35DA}" dt="2024-05-29T13:13:53.228" v="211" actId="47"/>
        <pc:sldMkLst>
          <pc:docMk/>
          <pc:sldMk cId="590095830" sldId="258"/>
        </pc:sldMkLst>
      </pc:sldChg>
      <pc:sldChg chg="add del setBg">
        <pc:chgData name="Fumiya Sano" userId="310278822bcc89c9" providerId="LiveId" clId="{3134A9CE-2803-4773-A8FE-A5DB888C35DA}" dt="2024-05-29T12:12:50.856" v="46"/>
        <pc:sldMkLst>
          <pc:docMk/>
          <pc:sldMk cId="1195232706" sldId="259"/>
        </pc:sldMkLst>
      </pc:sldChg>
      <pc:sldChg chg="add del setBg">
        <pc:chgData name="Fumiya Sano" userId="310278822bcc89c9" providerId="LiveId" clId="{3134A9CE-2803-4773-A8FE-A5DB888C35DA}" dt="2024-05-29T13:13:53.901" v="212" actId="47"/>
        <pc:sldMkLst>
          <pc:docMk/>
          <pc:sldMk cId="2165416127" sldId="259"/>
        </pc:sldMkLst>
      </pc:sldChg>
      <pc:sldChg chg="add del setBg">
        <pc:chgData name="Fumiya Sano" userId="310278822bcc89c9" providerId="LiveId" clId="{3134A9CE-2803-4773-A8FE-A5DB888C35DA}" dt="2024-05-29T12:12:45.695" v="44"/>
        <pc:sldMkLst>
          <pc:docMk/>
          <pc:sldMk cId="3174187066" sldId="259"/>
        </pc:sldMkLst>
      </pc:sldChg>
      <pc:sldChg chg="add del">
        <pc:chgData name="Fumiya Sano" userId="310278822bcc89c9" providerId="LiveId" clId="{3134A9CE-2803-4773-A8FE-A5DB888C35DA}" dt="2024-05-29T13:13:54.431" v="213" actId="47"/>
        <pc:sldMkLst>
          <pc:docMk/>
          <pc:sldMk cId="2330467636" sldId="260"/>
        </pc:sldMkLst>
      </pc:sldChg>
      <pc:sldChg chg="del ord">
        <pc:chgData name="Fumiya Sano" userId="310278822bcc89c9" providerId="LiveId" clId="{3134A9CE-2803-4773-A8FE-A5DB888C35DA}" dt="2024-05-29T15:32:11.677" v="2802" actId="47"/>
        <pc:sldMkLst>
          <pc:docMk/>
          <pc:sldMk cId="1839406503" sldId="353"/>
        </pc:sldMkLst>
      </pc:sldChg>
      <pc:sldChg chg="del ord">
        <pc:chgData name="Fumiya Sano" userId="310278822bcc89c9" providerId="LiveId" clId="{3134A9CE-2803-4773-A8FE-A5DB888C35DA}" dt="2024-05-29T13:45:36.218" v="991" actId="47"/>
        <pc:sldMkLst>
          <pc:docMk/>
          <pc:sldMk cId="3772659357" sldId="421"/>
        </pc:sldMkLst>
      </pc:sldChg>
      <pc:sldChg chg="addSp delSp modSp del mod ord">
        <pc:chgData name="Fumiya Sano" userId="310278822bcc89c9" providerId="LiveId" clId="{3134A9CE-2803-4773-A8FE-A5DB888C35DA}" dt="2024-05-29T13:46:13.979" v="992" actId="47"/>
        <pc:sldMkLst>
          <pc:docMk/>
          <pc:sldMk cId="2840536285" sldId="422"/>
        </pc:sldMkLst>
      </pc:sldChg>
      <pc:sldChg chg="addSp modSp add del mod">
        <pc:chgData name="Fumiya Sano" userId="310278822bcc89c9" providerId="LiveId" clId="{3134A9CE-2803-4773-A8FE-A5DB888C35DA}" dt="2024-05-29T13:16:45.794" v="270" actId="47"/>
        <pc:sldMkLst>
          <pc:docMk/>
          <pc:sldMk cId="2748713375" sldId="423"/>
        </pc:sldMkLst>
      </pc:sldChg>
      <pc:sldChg chg="addSp delSp modSp add mod">
        <pc:chgData name="Fumiya Sano" userId="310278822bcc89c9" providerId="LiveId" clId="{3134A9CE-2803-4773-A8FE-A5DB888C35DA}" dt="2024-05-31T17:21:42.196" v="8784" actId="1036"/>
        <pc:sldMkLst>
          <pc:docMk/>
          <pc:sldMk cId="4132037683" sldId="424"/>
        </pc:sldMkLst>
      </pc:sldChg>
      <pc:sldChg chg="addSp delSp modSp add mod">
        <pc:chgData name="Fumiya Sano" userId="310278822bcc89c9" providerId="LiveId" clId="{3134A9CE-2803-4773-A8FE-A5DB888C35DA}" dt="2024-05-31T11:37:46.960" v="4020" actId="1037"/>
        <pc:sldMkLst>
          <pc:docMk/>
          <pc:sldMk cId="315096467" sldId="425"/>
        </pc:sldMkLst>
      </pc:sldChg>
      <pc:sldChg chg="modSp add mod ord">
        <pc:chgData name="Fumiya Sano" userId="310278822bcc89c9" providerId="LiveId" clId="{3134A9CE-2803-4773-A8FE-A5DB888C35DA}" dt="2024-05-31T11:39:52.021" v="4039" actId="404"/>
        <pc:sldMkLst>
          <pc:docMk/>
          <pc:sldMk cId="2303839945" sldId="426"/>
        </pc:sldMkLst>
      </pc:sldChg>
      <pc:sldChg chg="addSp delSp modSp add mod">
        <pc:chgData name="Fumiya Sano" userId="310278822bcc89c9" providerId="LiveId" clId="{3134A9CE-2803-4773-A8FE-A5DB888C35DA}" dt="2024-05-31T11:39:30.747" v="4037" actId="404"/>
        <pc:sldMkLst>
          <pc:docMk/>
          <pc:sldMk cId="3742648062" sldId="427"/>
        </pc:sldMkLst>
      </pc:sldChg>
      <pc:sldChg chg="addSp delSp modSp add mod ord">
        <pc:chgData name="Fumiya Sano" userId="310278822bcc89c9" providerId="LiveId" clId="{3134A9CE-2803-4773-A8FE-A5DB888C35DA}" dt="2024-05-29T15:06:15.950" v="2488" actId="20577"/>
        <pc:sldMkLst>
          <pc:docMk/>
          <pc:sldMk cId="4011199679" sldId="428"/>
        </pc:sldMkLst>
      </pc:sldChg>
      <pc:sldChg chg="addSp delSp modSp add mod">
        <pc:chgData name="Fumiya Sano" userId="310278822bcc89c9" providerId="LiveId" clId="{3134A9CE-2803-4773-A8FE-A5DB888C35DA}" dt="2024-05-31T18:39:00.947" v="10265" actId="1037"/>
        <pc:sldMkLst>
          <pc:docMk/>
          <pc:sldMk cId="3950949476" sldId="429"/>
        </pc:sldMkLst>
      </pc:sldChg>
      <pc:sldChg chg="addSp delSp modSp add del mod ord">
        <pc:chgData name="Fumiya Sano" userId="310278822bcc89c9" providerId="LiveId" clId="{3134A9CE-2803-4773-A8FE-A5DB888C35DA}" dt="2024-05-29T15:32:13.663" v="2803" actId="47"/>
        <pc:sldMkLst>
          <pc:docMk/>
          <pc:sldMk cId="1513553621" sldId="430"/>
        </pc:sldMkLst>
      </pc:sldChg>
      <pc:sldChg chg="del ord">
        <pc:chgData name="Fumiya Sano" userId="310278822bcc89c9" providerId="LiveId" clId="{3134A9CE-2803-4773-A8FE-A5DB888C35DA}" dt="2024-05-29T15:32:17.927" v="2804" actId="47"/>
        <pc:sldMkLst>
          <pc:docMk/>
          <pc:sldMk cId="4011717137" sldId="454"/>
        </pc:sldMkLst>
      </pc:sldChg>
      <pc:sldChg chg="addSp delSp modSp add mod">
        <pc:chgData name="Fumiya Sano" userId="310278822bcc89c9" providerId="LiveId" clId="{3134A9CE-2803-4773-A8FE-A5DB888C35DA}" dt="2024-05-31T18:11:15.756" v="9553" actId="404"/>
        <pc:sldMkLst>
          <pc:docMk/>
          <pc:sldMk cId="2170846177" sldId="455"/>
        </pc:sldMkLst>
      </pc:sldChg>
      <pc:sldChg chg="addSp delSp modSp add mod ord">
        <pc:chgData name="Fumiya Sano" userId="310278822bcc89c9" providerId="LiveId" clId="{3134A9CE-2803-4773-A8FE-A5DB888C35DA}" dt="2024-05-31T16:54:33.124" v="7739" actId="20577"/>
        <pc:sldMkLst>
          <pc:docMk/>
          <pc:sldMk cId="2105426775" sldId="456"/>
        </pc:sldMkLst>
      </pc:sldChg>
      <pc:sldChg chg="addSp delSp modSp add mod">
        <pc:chgData name="Fumiya Sano" userId="310278822bcc89c9" providerId="LiveId" clId="{3134A9CE-2803-4773-A8FE-A5DB888C35DA}" dt="2024-05-31T18:17:09.775" v="9842" actId="1036"/>
        <pc:sldMkLst>
          <pc:docMk/>
          <pc:sldMk cId="2112778869" sldId="457"/>
        </pc:sldMkLst>
      </pc:sldChg>
      <pc:sldChg chg="modSp add mod ord">
        <pc:chgData name="Fumiya Sano" userId="310278822bcc89c9" providerId="LiveId" clId="{3134A9CE-2803-4773-A8FE-A5DB888C35DA}" dt="2024-05-29T15:36:11.279" v="2926"/>
        <pc:sldMkLst>
          <pc:docMk/>
          <pc:sldMk cId="1638590602" sldId="458"/>
        </pc:sldMkLst>
      </pc:sldChg>
      <pc:sldChg chg="new del">
        <pc:chgData name="Fumiya Sano" userId="310278822bcc89c9" providerId="LiveId" clId="{3134A9CE-2803-4773-A8FE-A5DB888C35DA}" dt="2024-05-29T15:35:20.445" v="2901" actId="47"/>
        <pc:sldMkLst>
          <pc:docMk/>
          <pc:sldMk cId="2285304422" sldId="459"/>
        </pc:sldMkLst>
      </pc:sldChg>
      <pc:sldChg chg="addSp delSp modSp new mod ord">
        <pc:chgData name="Fumiya Sano" userId="310278822bcc89c9" providerId="LiveId" clId="{3134A9CE-2803-4773-A8FE-A5DB888C35DA}" dt="2024-05-31T11:34:08.367" v="3929" actId="478"/>
        <pc:sldMkLst>
          <pc:docMk/>
          <pc:sldMk cId="3911798846" sldId="460"/>
        </pc:sldMkLst>
      </pc:sldChg>
      <pc:sldChg chg="addSp delSp modSp add mod">
        <pc:chgData name="Fumiya Sano" userId="310278822bcc89c9" providerId="LiveId" clId="{3134A9CE-2803-4773-A8FE-A5DB888C35DA}" dt="2024-05-31T19:06:35.382" v="11309" actId="962"/>
        <pc:sldMkLst>
          <pc:docMk/>
          <pc:sldMk cId="3456817767" sldId="461"/>
        </pc:sldMkLst>
      </pc:sldChg>
      <pc:sldChg chg="addSp modSp add mod">
        <pc:chgData name="Fumiya Sano" userId="310278822bcc89c9" providerId="LiveId" clId="{3134A9CE-2803-4773-A8FE-A5DB888C35DA}" dt="2024-05-31T11:49:35.852" v="4224" actId="20577"/>
        <pc:sldMkLst>
          <pc:docMk/>
          <pc:sldMk cId="2092744700" sldId="462"/>
        </pc:sldMkLst>
      </pc:sldChg>
      <pc:sldChg chg="add del">
        <pc:chgData name="Fumiya Sano" userId="310278822bcc89c9" providerId="LiveId" clId="{3134A9CE-2803-4773-A8FE-A5DB888C35DA}" dt="2024-05-29T15:44:09.995" v="3015" actId="47"/>
        <pc:sldMkLst>
          <pc:docMk/>
          <pc:sldMk cId="1401391029" sldId="463"/>
        </pc:sldMkLst>
      </pc:sldChg>
      <pc:sldChg chg="add">
        <pc:chgData name="Fumiya Sano" userId="310278822bcc89c9" providerId="LiveId" clId="{3134A9CE-2803-4773-A8FE-A5DB888C35DA}" dt="2024-05-29T15:44:21.542" v="3016"/>
        <pc:sldMkLst>
          <pc:docMk/>
          <pc:sldMk cId="3012907684" sldId="463"/>
        </pc:sldMkLst>
      </pc:sldChg>
      <pc:sldChg chg="add">
        <pc:chgData name="Fumiya Sano" userId="310278822bcc89c9" providerId="LiveId" clId="{3134A9CE-2803-4773-A8FE-A5DB888C35DA}" dt="2024-05-29T15:44:42.138" v="3043"/>
        <pc:sldMkLst>
          <pc:docMk/>
          <pc:sldMk cId="3780276218" sldId="464"/>
        </pc:sldMkLst>
      </pc:sldChg>
      <pc:sldChg chg="delSp modSp add mod ord">
        <pc:chgData name="Fumiya Sano" userId="310278822bcc89c9" providerId="LiveId" clId="{3134A9CE-2803-4773-A8FE-A5DB888C35DA}" dt="2024-05-29T15:55:57.141" v="3501" actId="20577"/>
        <pc:sldMkLst>
          <pc:docMk/>
          <pc:sldMk cId="286856145" sldId="465"/>
        </pc:sldMkLst>
      </pc:sldChg>
      <pc:sldChg chg="modSp add mod">
        <pc:chgData name="Fumiya Sano" userId="310278822bcc89c9" providerId="LiveId" clId="{3134A9CE-2803-4773-A8FE-A5DB888C35DA}" dt="2024-05-29T15:55:13.989" v="3475" actId="20577"/>
        <pc:sldMkLst>
          <pc:docMk/>
          <pc:sldMk cId="4253528835" sldId="466"/>
        </pc:sldMkLst>
      </pc:sldChg>
      <pc:sldChg chg="modSp add mod">
        <pc:chgData name="Fumiya Sano" userId="310278822bcc89c9" providerId="LiveId" clId="{3134A9CE-2803-4773-A8FE-A5DB888C35DA}" dt="2024-05-29T15:51:28.911" v="3307" actId="20577"/>
        <pc:sldMkLst>
          <pc:docMk/>
          <pc:sldMk cId="4245043612" sldId="467"/>
        </pc:sldMkLst>
      </pc:sldChg>
      <pc:sldChg chg="modSp add mod">
        <pc:chgData name="Fumiya Sano" userId="310278822bcc89c9" providerId="LiveId" clId="{3134A9CE-2803-4773-A8FE-A5DB888C35DA}" dt="2024-05-29T15:52:26.224" v="3371" actId="20577"/>
        <pc:sldMkLst>
          <pc:docMk/>
          <pc:sldMk cId="2007025610" sldId="468"/>
        </pc:sldMkLst>
      </pc:sldChg>
      <pc:sldChg chg="modSp add mod">
        <pc:chgData name="Fumiya Sano" userId="310278822bcc89c9" providerId="LiveId" clId="{3134A9CE-2803-4773-A8FE-A5DB888C35DA}" dt="2024-05-29T15:52:47.894" v="3379" actId="20577"/>
        <pc:sldMkLst>
          <pc:docMk/>
          <pc:sldMk cId="1744839388" sldId="469"/>
        </pc:sldMkLst>
      </pc:sldChg>
      <pc:sldMasterChg chg="setBg modSldLayout">
        <pc:chgData name="Fumiya Sano" userId="310278822bcc89c9" providerId="LiveId" clId="{3134A9CE-2803-4773-A8FE-A5DB888C35DA}" dt="2024-05-29T12:14:44.343" v="48"/>
        <pc:sldMasterMkLst>
          <pc:docMk/>
          <pc:sldMasterMk cId="33140874" sldId="2147483648"/>
        </pc:sldMasterMkLst>
        <pc:sldLayoutChg chg="setBg">
          <pc:chgData name="Fumiya Sano" userId="310278822bcc89c9" providerId="LiveId" clId="{3134A9CE-2803-4773-A8FE-A5DB888C35DA}" dt="2024-05-29T12:14:44.343" v="48"/>
          <pc:sldLayoutMkLst>
            <pc:docMk/>
            <pc:sldMasterMk cId="33140874" sldId="2147483648"/>
            <pc:sldLayoutMk cId="942678725" sldId="2147483649"/>
          </pc:sldLayoutMkLst>
        </pc:sldLayoutChg>
        <pc:sldLayoutChg chg="setBg">
          <pc:chgData name="Fumiya Sano" userId="310278822bcc89c9" providerId="LiveId" clId="{3134A9CE-2803-4773-A8FE-A5DB888C35DA}" dt="2024-05-29T12:14:44.343" v="48"/>
          <pc:sldLayoutMkLst>
            <pc:docMk/>
            <pc:sldMasterMk cId="33140874" sldId="2147483648"/>
            <pc:sldLayoutMk cId="274494728" sldId="2147483650"/>
          </pc:sldLayoutMkLst>
        </pc:sldLayoutChg>
        <pc:sldLayoutChg chg="setBg">
          <pc:chgData name="Fumiya Sano" userId="310278822bcc89c9" providerId="LiveId" clId="{3134A9CE-2803-4773-A8FE-A5DB888C35DA}" dt="2024-05-29T12:14:44.343" v="48"/>
          <pc:sldLayoutMkLst>
            <pc:docMk/>
            <pc:sldMasterMk cId="33140874" sldId="2147483648"/>
            <pc:sldLayoutMk cId="3383727297" sldId="2147483651"/>
          </pc:sldLayoutMkLst>
        </pc:sldLayoutChg>
        <pc:sldLayoutChg chg="setBg">
          <pc:chgData name="Fumiya Sano" userId="310278822bcc89c9" providerId="LiveId" clId="{3134A9CE-2803-4773-A8FE-A5DB888C35DA}" dt="2024-05-29T12:14:44.343" v="48"/>
          <pc:sldLayoutMkLst>
            <pc:docMk/>
            <pc:sldMasterMk cId="33140874" sldId="2147483648"/>
            <pc:sldLayoutMk cId="582901405" sldId="2147483652"/>
          </pc:sldLayoutMkLst>
        </pc:sldLayoutChg>
        <pc:sldLayoutChg chg="setBg">
          <pc:chgData name="Fumiya Sano" userId="310278822bcc89c9" providerId="LiveId" clId="{3134A9CE-2803-4773-A8FE-A5DB888C35DA}" dt="2024-05-29T12:14:44.343" v="48"/>
          <pc:sldLayoutMkLst>
            <pc:docMk/>
            <pc:sldMasterMk cId="33140874" sldId="2147483648"/>
            <pc:sldLayoutMk cId="2629769328" sldId="2147483653"/>
          </pc:sldLayoutMkLst>
        </pc:sldLayoutChg>
        <pc:sldLayoutChg chg="setBg">
          <pc:chgData name="Fumiya Sano" userId="310278822bcc89c9" providerId="LiveId" clId="{3134A9CE-2803-4773-A8FE-A5DB888C35DA}" dt="2024-05-29T12:14:44.343" v="48"/>
          <pc:sldLayoutMkLst>
            <pc:docMk/>
            <pc:sldMasterMk cId="33140874" sldId="2147483648"/>
            <pc:sldLayoutMk cId="3706346859" sldId="2147483654"/>
          </pc:sldLayoutMkLst>
        </pc:sldLayoutChg>
        <pc:sldLayoutChg chg="setBg">
          <pc:chgData name="Fumiya Sano" userId="310278822bcc89c9" providerId="LiveId" clId="{3134A9CE-2803-4773-A8FE-A5DB888C35DA}" dt="2024-05-29T12:14:44.343" v="48"/>
          <pc:sldLayoutMkLst>
            <pc:docMk/>
            <pc:sldMasterMk cId="33140874" sldId="2147483648"/>
            <pc:sldLayoutMk cId="2562450352" sldId="2147483655"/>
          </pc:sldLayoutMkLst>
        </pc:sldLayoutChg>
        <pc:sldLayoutChg chg="setBg">
          <pc:chgData name="Fumiya Sano" userId="310278822bcc89c9" providerId="LiveId" clId="{3134A9CE-2803-4773-A8FE-A5DB888C35DA}" dt="2024-05-29T12:14:44.343" v="48"/>
          <pc:sldLayoutMkLst>
            <pc:docMk/>
            <pc:sldMasterMk cId="33140874" sldId="2147483648"/>
            <pc:sldLayoutMk cId="3661264427" sldId="2147483656"/>
          </pc:sldLayoutMkLst>
        </pc:sldLayoutChg>
        <pc:sldLayoutChg chg="setBg">
          <pc:chgData name="Fumiya Sano" userId="310278822bcc89c9" providerId="LiveId" clId="{3134A9CE-2803-4773-A8FE-A5DB888C35DA}" dt="2024-05-29T12:14:44.343" v="48"/>
          <pc:sldLayoutMkLst>
            <pc:docMk/>
            <pc:sldMasterMk cId="33140874" sldId="2147483648"/>
            <pc:sldLayoutMk cId="2512769907" sldId="2147483657"/>
          </pc:sldLayoutMkLst>
        </pc:sldLayoutChg>
        <pc:sldLayoutChg chg="setBg">
          <pc:chgData name="Fumiya Sano" userId="310278822bcc89c9" providerId="LiveId" clId="{3134A9CE-2803-4773-A8FE-A5DB888C35DA}" dt="2024-05-29T12:14:44.343" v="48"/>
          <pc:sldLayoutMkLst>
            <pc:docMk/>
            <pc:sldMasterMk cId="33140874" sldId="2147483648"/>
            <pc:sldLayoutMk cId="210435279" sldId="2147483658"/>
          </pc:sldLayoutMkLst>
        </pc:sldLayoutChg>
        <pc:sldLayoutChg chg="setBg">
          <pc:chgData name="Fumiya Sano" userId="310278822bcc89c9" providerId="LiveId" clId="{3134A9CE-2803-4773-A8FE-A5DB888C35DA}" dt="2024-05-29T12:14:44.343" v="48"/>
          <pc:sldLayoutMkLst>
            <pc:docMk/>
            <pc:sldMasterMk cId="33140874" sldId="2147483648"/>
            <pc:sldLayoutMk cId="2462148432" sldId="2147483659"/>
          </pc:sldLayoutMkLst>
        </pc:sldLayoutChg>
      </pc:sldMasterChg>
    </pc:docChg>
  </pc:docChgLst>
  <pc:docChgLst>
    <pc:chgData name="Fumiya Sano" userId="310278822bcc89c9" providerId="LiveId" clId="{5893F1DE-C0E2-4FB5-8184-1E3E301D0122}"/>
    <pc:docChg chg="undo custSel addSld delSld modSld">
      <pc:chgData name="Fumiya Sano" userId="310278822bcc89c9" providerId="LiveId" clId="{5893F1DE-C0E2-4FB5-8184-1E3E301D0122}" dt="2025-01-22T09:45:17.655" v="2138"/>
      <pc:docMkLst>
        <pc:docMk/>
      </pc:docMkLst>
      <pc:sldChg chg="modSp mod">
        <pc:chgData name="Fumiya Sano" userId="310278822bcc89c9" providerId="LiveId" clId="{5893F1DE-C0E2-4FB5-8184-1E3E301D0122}" dt="2025-01-19T14:00:30.997" v="52" actId="20577"/>
        <pc:sldMkLst>
          <pc:docMk/>
          <pc:sldMk cId="4154267014" sldId="487"/>
        </pc:sldMkLst>
        <pc:spChg chg="mod">
          <ac:chgData name="Fumiya Sano" userId="310278822bcc89c9" providerId="LiveId" clId="{5893F1DE-C0E2-4FB5-8184-1E3E301D0122}" dt="2025-01-19T14:00:30.997" v="52" actId="20577"/>
          <ac:spMkLst>
            <pc:docMk/>
            <pc:sldMk cId="4154267014" sldId="487"/>
            <ac:spMk id="3" creationId="{CF599181-660C-0ED0-7EDC-DF430CB49E18}"/>
          </ac:spMkLst>
        </pc:spChg>
      </pc:sldChg>
      <pc:sldChg chg="delSp modSp mod">
        <pc:chgData name="Fumiya Sano" userId="310278822bcc89c9" providerId="LiveId" clId="{5893F1DE-C0E2-4FB5-8184-1E3E301D0122}" dt="2025-01-22T09:14:59.771" v="1533" actId="1076"/>
        <pc:sldMkLst>
          <pc:docMk/>
          <pc:sldMk cId="3395482012" sldId="490"/>
        </pc:sldMkLst>
        <pc:spChg chg="mod">
          <ac:chgData name="Fumiya Sano" userId="310278822bcc89c9" providerId="LiveId" clId="{5893F1DE-C0E2-4FB5-8184-1E3E301D0122}" dt="2025-01-22T09:14:59.771" v="1533" actId="1076"/>
          <ac:spMkLst>
            <pc:docMk/>
            <pc:sldMk cId="3395482012" sldId="490"/>
            <ac:spMk id="7" creationId="{1BA8D83E-A02B-C003-4C0E-B85A374C8823}"/>
          </ac:spMkLst>
        </pc:spChg>
        <pc:picChg chg="del mod">
          <ac:chgData name="Fumiya Sano" userId="310278822bcc89c9" providerId="LiveId" clId="{5893F1DE-C0E2-4FB5-8184-1E3E301D0122}" dt="2025-01-22T09:14:52.396" v="1530" actId="478"/>
          <ac:picMkLst>
            <pc:docMk/>
            <pc:sldMk cId="3395482012" sldId="490"/>
            <ac:picMk id="3" creationId="{EA95E6DC-5676-EC64-62D9-25485E43234E}"/>
          </ac:picMkLst>
        </pc:picChg>
        <pc:picChg chg="mod ord">
          <ac:chgData name="Fumiya Sano" userId="310278822bcc89c9" providerId="LiveId" clId="{5893F1DE-C0E2-4FB5-8184-1E3E301D0122}" dt="2025-01-22T09:14:52.398" v="1532" actId="962"/>
          <ac:picMkLst>
            <pc:docMk/>
            <pc:sldMk cId="3395482012" sldId="490"/>
            <ac:picMk id="8" creationId="{9C10A2F5-01CC-E866-9D49-056C8D3947A7}"/>
          </ac:picMkLst>
        </pc:picChg>
      </pc:sldChg>
      <pc:sldChg chg="del">
        <pc:chgData name="Fumiya Sano" userId="310278822bcc89c9" providerId="LiveId" clId="{5893F1DE-C0E2-4FB5-8184-1E3E301D0122}" dt="2025-01-22T09:37:29.683" v="2050" actId="47"/>
        <pc:sldMkLst>
          <pc:docMk/>
          <pc:sldMk cId="1124123393" sldId="492"/>
        </pc:sldMkLst>
      </pc:sldChg>
      <pc:sldChg chg="addSp delSp modSp mod">
        <pc:chgData name="Fumiya Sano" userId="310278822bcc89c9" providerId="LiveId" clId="{5893F1DE-C0E2-4FB5-8184-1E3E301D0122}" dt="2025-01-22T09:40:22.665" v="2104" actId="1076"/>
        <pc:sldMkLst>
          <pc:docMk/>
          <pc:sldMk cId="2581245613" sldId="496"/>
        </pc:sldMkLst>
        <pc:spChg chg="del">
          <ac:chgData name="Fumiya Sano" userId="310278822bcc89c9" providerId="LiveId" clId="{5893F1DE-C0E2-4FB5-8184-1E3E301D0122}" dt="2025-01-22T09:39:58.443" v="2101" actId="478"/>
          <ac:spMkLst>
            <pc:docMk/>
            <pc:sldMk cId="2581245613" sldId="496"/>
            <ac:spMk id="13" creationId="{81A9AEB7-EA27-1718-0D12-2E115E778D43}"/>
          </ac:spMkLst>
        </pc:spChg>
        <pc:spChg chg="add mod">
          <ac:chgData name="Fumiya Sano" userId="310278822bcc89c9" providerId="LiveId" clId="{5893F1DE-C0E2-4FB5-8184-1E3E301D0122}" dt="2025-01-19T14:12:03.429" v="265" actId="20577"/>
          <ac:spMkLst>
            <pc:docMk/>
            <pc:sldMk cId="2581245613" sldId="496"/>
            <ac:spMk id="19" creationId="{E339BB7F-923B-9488-F196-FEFC97B3AF93}"/>
          </ac:spMkLst>
        </pc:spChg>
        <pc:spChg chg="add mod">
          <ac:chgData name="Fumiya Sano" userId="310278822bcc89c9" providerId="LiveId" clId="{5893F1DE-C0E2-4FB5-8184-1E3E301D0122}" dt="2025-01-22T09:40:22.665" v="2104" actId="1076"/>
          <ac:spMkLst>
            <pc:docMk/>
            <pc:sldMk cId="2581245613" sldId="496"/>
            <ac:spMk id="30" creationId="{8F435BD9-53F7-55A1-F4B0-1F63E3760956}"/>
          </ac:spMkLst>
        </pc:spChg>
        <pc:spChg chg="add mod">
          <ac:chgData name="Fumiya Sano" userId="310278822bcc89c9" providerId="LiveId" clId="{5893F1DE-C0E2-4FB5-8184-1E3E301D0122}" dt="2025-01-22T09:40:22.665" v="2104" actId="1076"/>
          <ac:spMkLst>
            <pc:docMk/>
            <pc:sldMk cId="2581245613" sldId="496"/>
            <ac:spMk id="35" creationId="{50B2262C-95EA-8571-A527-36F85977F895}"/>
          </ac:spMkLst>
        </pc:spChg>
        <pc:spChg chg="add mod">
          <ac:chgData name="Fumiya Sano" userId="310278822bcc89c9" providerId="LiveId" clId="{5893F1DE-C0E2-4FB5-8184-1E3E301D0122}" dt="2025-01-22T09:40:22.665" v="2104" actId="1076"/>
          <ac:spMkLst>
            <pc:docMk/>
            <pc:sldMk cId="2581245613" sldId="496"/>
            <ac:spMk id="44" creationId="{7A2270F7-EFB7-4CE8-8E74-241ACE422FD0}"/>
          </ac:spMkLst>
        </pc:spChg>
        <pc:grpChg chg="del mod">
          <ac:chgData name="Fumiya Sano" userId="310278822bcc89c9" providerId="LiveId" clId="{5893F1DE-C0E2-4FB5-8184-1E3E301D0122}" dt="2025-01-22T09:40:01.731" v="2102" actId="478"/>
          <ac:grpSpMkLst>
            <pc:docMk/>
            <pc:sldMk cId="2581245613" sldId="496"/>
            <ac:grpSpMk id="7" creationId="{6980937D-D53A-31B4-B423-838C92C78CCE}"/>
          </ac:grpSpMkLst>
        </pc:grpChg>
        <pc:picChg chg="del">
          <ac:chgData name="Fumiya Sano" userId="310278822bcc89c9" providerId="LiveId" clId="{5893F1DE-C0E2-4FB5-8184-1E3E301D0122}" dt="2025-01-22T09:39:49.225" v="2098" actId="478"/>
          <ac:picMkLst>
            <pc:docMk/>
            <pc:sldMk cId="2581245613" sldId="496"/>
            <ac:picMk id="17" creationId="{F532668C-E300-0170-A469-8EC5B0A6DF1C}"/>
          </ac:picMkLst>
        </pc:picChg>
        <pc:picChg chg="del">
          <ac:chgData name="Fumiya Sano" userId="310278822bcc89c9" providerId="LiveId" clId="{5893F1DE-C0E2-4FB5-8184-1E3E301D0122}" dt="2025-01-22T09:39:49.225" v="2098" actId="478"/>
          <ac:picMkLst>
            <pc:docMk/>
            <pc:sldMk cId="2581245613" sldId="496"/>
            <ac:picMk id="18" creationId="{454DB9C4-111A-F174-5470-ABB98C35BB19}"/>
          </ac:picMkLst>
        </pc:picChg>
        <pc:picChg chg="del mod ord">
          <ac:chgData name="Fumiya Sano" userId="310278822bcc89c9" providerId="LiveId" clId="{5893F1DE-C0E2-4FB5-8184-1E3E301D0122}" dt="2025-01-22T09:39:42.817" v="2095" actId="478"/>
          <ac:picMkLst>
            <pc:docMk/>
            <pc:sldMk cId="2581245613" sldId="496"/>
            <ac:picMk id="21" creationId="{D08187B5-09A1-9546-BC7E-849BAA178581}"/>
          </ac:picMkLst>
        </pc:picChg>
        <pc:picChg chg="del mod">
          <ac:chgData name="Fumiya Sano" userId="310278822bcc89c9" providerId="LiveId" clId="{5893F1DE-C0E2-4FB5-8184-1E3E301D0122}" dt="2025-01-22T09:39:25.591" v="2074" actId="478"/>
          <ac:picMkLst>
            <pc:docMk/>
            <pc:sldMk cId="2581245613" sldId="496"/>
            <ac:picMk id="23" creationId="{90DCDD90-7C02-9FBC-7EE6-1B34173D525C}"/>
          </ac:picMkLst>
        </pc:picChg>
        <pc:picChg chg="mod ord">
          <ac:chgData name="Fumiya Sano" userId="310278822bcc89c9" providerId="LiveId" clId="{5893F1DE-C0E2-4FB5-8184-1E3E301D0122}" dt="2025-01-22T09:39:42.819" v="2097" actId="962"/>
          <ac:picMkLst>
            <pc:docMk/>
            <pc:sldMk cId="2581245613" sldId="496"/>
            <ac:picMk id="26" creationId="{65C92CFC-FE26-6F34-0B32-96711A36952A}"/>
          </ac:picMkLst>
        </pc:picChg>
        <pc:picChg chg="add mod">
          <ac:chgData name="Fumiya Sano" userId="310278822bcc89c9" providerId="LiveId" clId="{5893F1DE-C0E2-4FB5-8184-1E3E301D0122}" dt="2025-01-22T09:40:22.665" v="2104" actId="1076"/>
          <ac:picMkLst>
            <pc:docMk/>
            <pc:sldMk cId="2581245613" sldId="496"/>
            <ac:picMk id="38" creationId="{6C7C4974-F699-2482-9BCB-57FA17130025}"/>
          </ac:picMkLst>
        </pc:picChg>
        <pc:picChg chg="add mod">
          <ac:chgData name="Fumiya Sano" userId="310278822bcc89c9" providerId="LiveId" clId="{5893F1DE-C0E2-4FB5-8184-1E3E301D0122}" dt="2025-01-22T09:40:22.665" v="2104" actId="1076"/>
          <ac:picMkLst>
            <pc:docMk/>
            <pc:sldMk cId="2581245613" sldId="496"/>
            <ac:picMk id="39" creationId="{44A1BC78-5065-53F3-1293-B4952BB6B2DD}"/>
          </ac:picMkLst>
        </pc:picChg>
        <pc:picChg chg="add mod">
          <ac:chgData name="Fumiya Sano" userId="310278822bcc89c9" providerId="LiveId" clId="{5893F1DE-C0E2-4FB5-8184-1E3E301D0122}" dt="2025-01-22T09:40:22.665" v="2104" actId="1076"/>
          <ac:picMkLst>
            <pc:docMk/>
            <pc:sldMk cId="2581245613" sldId="496"/>
            <ac:picMk id="41" creationId="{9D0439D2-B6A8-9CB9-C02F-6D4C19ED943B}"/>
          </ac:picMkLst>
        </pc:picChg>
        <pc:picChg chg="add mod">
          <ac:chgData name="Fumiya Sano" userId="310278822bcc89c9" providerId="LiveId" clId="{5893F1DE-C0E2-4FB5-8184-1E3E301D0122}" dt="2025-01-22T09:40:22.665" v="2104" actId="1076"/>
          <ac:picMkLst>
            <pc:docMk/>
            <pc:sldMk cId="2581245613" sldId="496"/>
            <ac:picMk id="43" creationId="{4E33DC07-943D-2207-9931-185B943EF72C}"/>
          </ac:picMkLst>
        </pc:picChg>
        <pc:cxnChg chg="add mod">
          <ac:chgData name="Fumiya Sano" userId="310278822bcc89c9" providerId="LiveId" clId="{5893F1DE-C0E2-4FB5-8184-1E3E301D0122}" dt="2025-01-22T09:40:22.665" v="2104" actId="1076"/>
          <ac:cxnSpMkLst>
            <pc:docMk/>
            <pc:sldMk cId="2581245613" sldId="496"/>
            <ac:cxnSpMk id="31" creationId="{E7DD706B-66CE-49EC-45A5-B5676FC77469}"/>
          </ac:cxnSpMkLst>
        </pc:cxnChg>
        <pc:cxnChg chg="add mod">
          <ac:chgData name="Fumiya Sano" userId="310278822bcc89c9" providerId="LiveId" clId="{5893F1DE-C0E2-4FB5-8184-1E3E301D0122}" dt="2025-01-22T09:40:22.665" v="2104" actId="1076"/>
          <ac:cxnSpMkLst>
            <pc:docMk/>
            <pc:sldMk cId="2581245613" sldId="496"/>
            <ac:cxnSpMk id="37" creationId="{4EEA42D6-976B-0862-349A-305AA43818E8}"/>
          </ac:cxnSpMkLst>
        </pc:cxnChg>
      </pc:sldChg>
      <pc:sldChg chg="addSp delSp modSp mod">
        <pc:chgData name="Fumiya Sano" userId="310278822bcc89c9" providerId="LiveId" clId="{5893F1DE-C0E2-4FB5-8184-1E3E301D0122}" dt="2025-01-22T09:15:16.478" v="1535"/>
        <pc:sldMkLst>
          <pc:docMk/>
          <pc:sldMk cId="324346521" sldId="527"/>
        </pc:sldMkLst>
        <pc:spChg chg="add mod">
          <ac:chgData name="Fumiya Sano" userId="310278822bcc89c9" providerId="LiveId" clId="{5893F1DE-C0E2-4FB5-8184-1E3E301D0122}" dt="2025-01-22T09:15:16.478" v="1535"/>
          <ac:spMkLst>
            <pc:docMk/>
            <pc:sldMk cId="324346521" sldId="527"/>
            <ac:spMk id="6" creationId="{FC79A41A-F7D2-1A0D-809C-1544E5086033}"/>
          </ac:spMkLst>
        </pc:spChg>
        <pc:spChg chg="del">
          <ac:chgData name="Fumiya Sano" userId="310278822bcc89c9" providerId="LiveId" clId="{5893F1DE-C0E2-4FB5-8184-1E3E301D0122}" dt="2025-01-22T09:15:16.057" v="1534" actId="478"/>
          <ac:spMkLst>
            <pc:docMk/>
            <pc:sldMk cId="324346521" sldId="527"/>
            <ac:spMk id="9" creationId="{D34C643D-9803-13E6-6B2C-C3E69BE9626C}"/>
          </ac:spMkLst>
        </pc:spChg>
        <pc:picChg chg="add mod">
          <ac:chgData name="Fumiya Sano" userId="310278822bcc89c9" providerId="LiveId" clId="{5893F1DE-C0E2-4FB5-8184-1E3E301D0122}" dt="2025-01-22T09:15:16.478" v="1535"/>
          <ac:picMkLst>
            <pc:docMk/>
            <pc:sldMk cId="324346521" sldId="527"/>
            <ac:picMk id="11" creationId="{2EF0CA89-9427-DE26-E560-75173BF49A16}"/>
          </ac:picMkLst>
        </pc:picChg>
        <pc:picChg chg="del">
          <ac:chgData name="Fumiya Sano" userId="310278822bcc89c9" providerId="LiveId" clId="{5893F1DE-C0E2-4FB5-8184-1E3E301D0122}" dt="2025-01-22T09:15:16.057" v="1534" actId="478"/>
          <ac:picMkLst>
            <pc:docMk/>
            <pc:sldMk cId="324346521" sldId="527"/>
            <ac:picMk id="12" creationId="{4260F942-8267-EA70-B452-B75DF3AB1107}"/>
          </ac:picMkLst>
        </pc:picChg>
      </pc:sldChg>
      <pc:sldChg chg="addSp delSp modSp mod">
        <pc:chgData name="Fumiya Sano" userId="310278822bcc89c9" providerId="LiveId" clId="{5893F1DE-C0E2-4FB5-8184-1E3E301D0122}" dt="2025-01-22T09:15:29.186" v="1538"/>
        <pc:sldMkLst>
          <pc:docMk/>
          <pc:sldMk cId="1274357206" sldId="528"/>
        </pc:sldMkLst>
        <pc:spChg chg="add mod">
          <ac:chgData name="Fumiya Sano" userId="310278822bcc89c9" providerId="LiveId" clId="{5893F1DE-C0E2-4FB5-8184-1E3E301D0122}" dt="2025-01-22T09:15:29.186" v="1538"/>
          <ac:spMkLst>
            <pc:docMk/>
            <pc:sldMk cId="1274357206" sldId="528"/>
            <ac:spMk id="7" creationId="{BF4A2542-DB20-F84B-C7DF-2B71E2C4BBD7}"/>
          </ac:spMkLst>
        </pc:spChg>
        <pc:spChg chg="del">
          <ac:chgData name="Fumiya Sano" userId="310278822bcc89c9" providerId="LiveId" clId="{5893F1DE-C0E2-4FB5-8184-1E3E301D0122}" dt="2025-01-22T09:15:28.884" v="1537" actId="478"/>
          <ac:spMkLst>
            <pc:docMk/>
            <pc:sldMk cId="1274357206" sldId="528"/>
            <ac:spMk id="10" creationId="{4F3AFF2B-B6D1-2DF9-34FB-9EF0BC1E6934}"/>
          </ac:spMkLst>
        </pc:spChg>
        <pc:picChg chg="del">
          <ac:chgData name="Fumiya Sano" userId="310278822bcc89c9" providerId="LiveId" clId="{5893F1DE-C0E2-4FB5-8184-1E3E301D0122}" dt="2025-01-22T09:15:24.583" v="1536" actId="478"/>
          <ac:picMkLst>
            <pc:docMk/>
            <pc:sldMk cId="1274357206" sldId="528"/>
            <ac:picMk id="8" creationId="{A3579ADA-6AD4-32F2-67B8-69B2874DDB58}"/>
          </ac:picMkLst>
        </pc:picChg>
        <pc:picChg chg="add mod">
          <ac:chgData name="Fumiya Sano" userId="310278822bcc89c9" providerId="LiveId" clId="{5893F1DE-C0E2-4FB5-8184-1E3E301D0122}" dt="2025-01-22T09:15:29.186" v="1538"/>
          <ac:picMkLst>
            <pc:docMk/>
            <pc:sldMk cId="1274357206" sldId="528"/>
            <ac:picMk id="15" creationId="{3EE58321-9B72-A5B4-E3AD-CE5165E0DD52}"/>
          </ac:picMkLst>
        </pc:picChg>
      </pc:sldChg>
      <pc:sldChg chg="addSp delSp modSp mod">
        <pc:chgData name="Fumiya Sano" userId="310278822bcc89c9" providerId="LiveId" clId="{5893F1DE-C0E2-4FB5-8184-1E3E301D0122}" dt="2025-01-22T09:38:02.836" v="2055" actId="478"/>
        <pc:sldMkLst>
          <pc:docMk/>
          <pc:sldMk cId="3460709616" sldId="529"/>
        </pc:sldMkLst>
        <pc:spChg chg="mod">
          <ac:chgData name="Fumiya Sano" userId="310278822bcc89c9" providerId="LiveId" clId="{5893F1DE-C0E2-4FB5-8184-1E3E301D0122}" dt="2025-01-22T09:37:52.128" v="2053" actId="20577"/>
          <ac:spMkLst>
            <pc:docMk/>
            <pc:sldMk cId="3460709616" sldId="529"/>
            <ac:spMk id="8" creationId="{21953EC8-BFAB-B743-60E5-285C1C161C78}"/>
          </ac:spMkLst>
        </pc:spChg>
        <pc:spChg chg="del">
          <ac:chgData name="Fumiya Sano" userId="310278822bcc89c9" providerId="LiveId" clId="{5893F1DE-C0E2-4FB5-8184-1E3E301D0122}" dt="2025-01-22T09:38:02.836" v="2055" actId="478"/>
          <ac:spMkLst>
            <pc:docMk/>
            <pc:sldMk cId="3460709616" sldId="529"/>
            <ac:spMk id="9" creationId="{5412D73D-1818-A2D5-2E20-AB6C3BCE025C}"/>
          </ac:spMkLst>
        </pc:spChg>
        <pc:spChg chg="del mod">
          <ac:chgData name="Fumiya Sano" userId="310278822bcc89c9" providerId="LiveId" clId="{5893F1DE-C0E2-4FB5-8184-1E3E301D0122}" dt="2025-01-22T09:37:49.475" v="2052" actId="478"/>
          <ac:spMkLst>
            <pc:docMk/>
            <pc:sldMk cId="3460709616" sldId="529"/>
            <ac:spMk id="23" creationId="{0B20D81D-A27A-92BD-1670-4C44A12DA28F}"/>
          </ac:spMkLst>
        </pc:spChg>
        <pc:spChg chg="add del mod">
          <ac:chgData name="Fumiya Sano" userId="310278822bcc89c9" providerId="LiveId" clId="{5893F1DE-C0E2-4FB5-8184-1E3E301D0122}" dt="2025-01-22T09:37:49.475" v="2052" actId="478"/>
          <ac:spMkLst>
            <pc:docMk/>
            <pc:sldMk cId="3460709616" sldId="529"/>
            <ac:spMk id="33" creationId="{659C0B99-3F16-8B6C-5011-2A5730587B56}"/>
          </ac:spMkLst>
        </pc:spChg>
        <pc:spChg chg="add mod">
          <ac:chgData name="Fumiya Sano" userId="310278822bcc89c9" providerId="LiveId" clId="{5893F1DE-C0E2-4FB5-8184-1E3E301D0122}" dt="2025-01-22T09:36:58.338" v="2040" actId="1076"/>
          <ac:spMkLst>
            <pc:docMk/>
            <pc:sldMk cId="3460709616" sldId="529"/>
            <ac:spMk id="47" creationId="{CDB9B1CB-CB49-45D0-2735-69E3517E9DC3}"/>
          </ac:spMkLst>
        </pc:spChg>
        <pc:spChg chg="del mod">
          <ac:chgData name="Fumiya Sano" userId="310278822bcc89c9" providerId="LiveId" clId="{5893F1DE-C0E2-4FB5-8184-1E3E301D0122}" dt="2025-01-22T09:38:02.836" v="2055" actId="478"/>
          <ac:spMkLst>
            <pc:docMk/>
            <pc:sldMk cId="3460709616" sldId="529"/>
            <ac:spMk id="51" creationId="{EE9A2D34-A18D-5778-4964-63AD5097BC67}"/>
          </ac:spMkLst>
        </pc:spChg>
        <pc:spChg chg="del mod">
          <ac:chgData name="Fumiya Sano" userId="310278822bcc89c9" providerId="LiveId" clId="{5893F1DE-C0E2-4FB5-8184-1E3E301D0122}" dt="2025-01-22T09:38:02.836" v="2055" actId="478"/>
          <ac:spMkLst>
            <pc:docMk/>
            <pc:sldMk cId="3460709616" sldId="529"/>
            <ac:spMk id="76" creationId="{8EDE6D6B-D5A6-BCF1-F371-5033F2BE7BF1}"/>
          </ac:spMkLst>
        </pc:spChg>
        <pc:spChg chg="del">
          <ac:chgData name="Fumiya Sano" userId="310278822bcc89c9" providerId="LiveId" clId="{5893F1DE-C0E2-4FB5-8184-1E3E301D0122}" dt="2025-01-22T09:38:02.836" v="2055" actId="478"/>
          <ac:spMkLst>
            <pc:docMk/>
            <pc:sldMk cId="3460709616" sldId="529"/>
            <ac:spMk id="85" creationId="{5F1948F8-A0E7-E8A1-66D6-599FB2F601F6}"/>
          </ac:spMkLst>
        </pc:spChg>
        <pc:spChg chg="del">
          <ac:chgData name="Fumiya Sano" userId="310278822bcc89c9" providerId="LiveId" clId="{5893F1DE-C0E2-4FB5-8184-1E3E301D0122}" dt="2025-01-22T09:35:34.542" v="1977" actId="478"/>
          <ac:spMkLst>
            <pc:docMk/>
            <pc:sldMk cId="3460709616" sldId="529"/>
            <ac:spMk id="101" creationId="{4956AE57-4F68-D46C-9EF1-456AF482B178}"/>
          </ac:spMkLst>
        </pc:spChg>
        <pc:spChg chg="del">
          <ac:chgData name="Fumiya Sano" userId="310278822bcc89c9" providerId="LiveId" clId="{5893F1DE-C0E2-4FB5-8184-1E3E301D0122}" dt="2025-01-22T09:35:34.542" v="1977" actId="478"/>
          <ac:spMkLst>
            <pc:docMk/>
            <pc:sldMk cId="3460709616" sldId="529"/>
            <ac:spMk id="102" creationId="{D8955B8E-59E8-8893-9037-710DB79EA9BF}"/>
          </ac:spMkLst>
        </pc:spChg>
        <pc:picChg chg="mod">
          <ac:chgData name="Fumiya Sano" userId="310278822bcc89c9" providerId="LiveId" clId="{5893F1DE-C0E2-4FB5-8184-1E3E301D0122}" dt="2025-01-22T09:33:15.955" v="1922" actId="1076"/>
          <ac:picMkLst>
            <pc:docMk/>
            <pc:sldMk cId="3460709616" sldId="529"/>
            <ac:picMk id="4" creationId="{C6385FA9-FB88-402D-050C-4BF50706FD2C}"/>
          </ac:picMkLst>
        </pc:picChg>
        <pc:picChg chg="del mod">
          <ac:chgData name="Fumiya Sano" userId="310278822bcc89c9" providerId="LiveId" clId="{5893F1DE-C0E2-4FB5-8184-1E3E301D0122}" dt="2025-01-22T09:34:18.607" v="1946" actId="478"/>
          <ac:picMkLst>
            <pc:docMk/>
            <pc:sldMk cId="3460709616" sldId="529"/>
            <ac:picMk id="5" creationId="{54CFEE84-BCE0-2F45-FB66-3BA572DF2BAD}"/>
          </ac:picMkLst>
        </pc:picChg>
        <pc:picChg chg="del mod">
          <ac:chgData name="Fumiya Sano" userId="310278822bcc89c9" providerId="LiveId" clId="{5893F1DE-C0E2-4FB5-8184-1E3E301D0122}" dt="2025-01-22T09:32:44.797" v="1896" actId="478"/>
          <ac:picMkLst>
            <pc:docMk/>
            <pc:sldMk cId="3460709616" sldId="529"/>
            <ac:picMk id="6" creationId="{1C0643D3-491C-3C13-2C14-0137765D6F5B}"/>
          </ac:picMkLst>
        </pc:picChg>
        <pc:picChg chg="mod">
          <ac:chgData name="Fumiya Sano" userId="310278822bcc89c9" providerId="LiveId" clId="{5893F1DE-C0E2-4FB5-8184-1E3E301D0122}" dt="2025-01-22T09:33:03.560" v="1900" actId="1076"/>
          <ac:picMkLst>
            <pc:docMk/>
            <pc:sldMk cId="3460709616" sldId="529"/>
            <ac:picMk id="7" creationId="{EB1284A7-7F55-5F5B-6FFD-957A2E6EE046}"/>
          </ac:picMkLst>
        </pc:picChg>
        <pc:picChg chg="del mod">
          <ac:chgData name="Fumiya Sano" userId="310278822bcc89c9" providerId="LiveId" clId="{5893F1DE-C0E2-4FB5-8184-1E3E301D0122}" dt="2025-01-22T09:26:58.063" v="1721" actId="478"/>
          <ac:picMkLst>
            <pc:docMk/>
            <pc:sldMk cId="3460709616" sldId="529"/>
            <ac:picMk id="11" creationId="{866B45F3-0E3F-B9D0-7877-C2D0D51E13BE}"/>
          </ac:picMkLst>
        </pc:picChg>
        <pc:picChg chg="del mod">
          <ac:chgData name="Fumiya Sano" userId="310278822bcc89c9" providerId="LiveId" clId="{5893F1DE-C0E2-4FB5-8184-1E3E301D0122}" dt="2025-01-22T09:38:02.836" v="2055" actId="478"/>
          <ac:picMkLst>
            <pc:docMk/>
            <pc:sldMk cId="3460709616" sldId="529"/>
            <ac:picMk id="13" creationId="{04EE1C08-4349-22C8-211D-F468D43F471C}"/>
          </ac:picMkLst>
        </pc:picChg>
        <pc:picChg chg="del mod ord">
          <ac:chgData name="Fumiya Sano" userId="310278822bcc89c9" providerId="LiveId" clId="{5893F1DE-C0E2-4FB5-8184-1E3E301D0122}" dt="2025-01-22T09:37:49.475" v="2052" actId="478"/>
          <ac:picMkLst>
            <pc:docMk/>
            <pc:sldMk cId="3460709616" sldId="529"/>
            <ac:picMk id="15" creationId="{65434BF2-DE89-7B60-03E1-C16808B5C339}"/>
          </ac:picMkLst>
        </pc:picChg>
        <pc:picChg chg="del mod ord">
          <ac:chgData name="Fumiya Sano" userId="310278822bcc89c9" providerId="LiveId" clId="{5893F1DE-C0E2-4FB5-8184-1E3E301D0122}" dt="2025-01-22T09:27:24.350" v="1735" actId="478"/>
          <ac:picMkLst>
            <pc:docMk/>
            <pc:sldMk cId="3460709616" sldId="529"/>
            <ac:picMk id="17" creationId="{28660D93-EC83-6499-6A55-7CDD32111022}"/>
          </ac:picMkLst>
        </pc:picChg>
        <pc:picChg chg="del mod ord">
          <ac:chgData name="Fumiya Sano" userId="310278822bcc89c9" providerId="LiveId" clId="{5893F1DE-C0E2-4FB5-8184-1E3E301D0122}" dt="2025-01-22T09:27:49.001" v="1750" actId="478"/>
          <ac:picMkLst>
            <pc:docMk/>
            <pc:sldMk cId="3460709616" sldId="529"/>
            <ac:picMk id="19" creationId="{F5E4EB55-3CE0-1E53-FF75-E884894BDFBC}"/>
          </ac:picMkLst>
        </pc:picChg>
        <pc:picChg chg="del mod">
          <ac:chgData name="Fumiya Sano" userId="310278822bcc89c9" providerId="LiveId" clId="{5893F1DE-C0E2-4FB5-8184-1E3E301D0122}" dt="2025-01-22T09:25:45.889" v="1679" actId="478"/>
          <ac:picMkLst>
            <pc:docMk/>
            <pc:sldMk cId="3460709616" sldId="529"/>
            <ac:picMk id="20" creationId="{A4FABCDB-E54E-F33A-1E95-01A52FE3B48B}"/>
          </ac:picMkLst>
        </pc:picChg>
        <pc:picChg chg="del mod ord">
          <ac:chgData name="Fumiya Sano" userId="310278822bcc89c9" providerId="LiveId" clId="{5893F1DE-C0E2-4FB5-8184-1E3E301D0122}" dt="2025-01-22T09:37:49.475" v="2052" actId="478"/>
          <ac:picMkLst>
            <pc:docMk/>
            <pc:sldMk cId="3460709616" sldId="529"/>
            <ac:picMk id="22" creationId="{3C5A149E-7CC4-7F9A-2C4F-6CBD43250815}"/>
          </ac:picMkLst>
        </pc:picChg>
        <pc:picChg chg="del mod">
          <ac:chgData name="Fumiya Sano" userId="310278822bcc89c9" providerId="LiveId" clId="{5893F1DE-C0E2-4FB5-8184-1E3E301D0122}" dt="2025-01-22T09:29:26.606" v="1789" actId="478"/>
          <ac:picMkLst>
            <pc:docMk/>
            <pc:sldMk cId="3460709616" sldId="529"/>
            <ac:picMk id="25" creationId="{402D09A1-CDEA-407C-CBE6-C568B1EC3185}"/>
          </ac:picMkLst>
        </pc:picChg>
        <pc:picChg chg="del mod">
          <ac:chgData name="Fumiya Sano" userId="310278822bcc89c9" providerId="LiveId" clId="{5893F1DE-C0E2-4FB5-8184-1E3E301D0122}" dt="2025-01-22T09:37:49.475" v="2052" actId="478"/>
          <ac:picMkLst>
            <pc:docMk/>
            <pc:sldMk cId="3460709616" sldId="529"/>
            <ac:picMk id="27" creationId="{5FA7763F-CBDA-1451-6F05-9FD88C505E22}"/>
          </ac:picMkLst>
        </pc:picChg>
        <pc:picChg chg="del mod ord">
          <ac:chgData name="Fumiya Sano" userId="310278822bcc89c9" providerId="LiveId" clId="{5893F1DE-C0E2-4FB5-8184-1E3E301D0122}" dt="2025-01-22T09:37:49.475" v="2052" actId="478"/>
          <ac:picMkLst>
            <pc:docMk/>
            <pc:sldMk cId="3460709616" sldId="529"/>
            <ac:picMk id="35" creationId="{9F0225A9-57F2-8805-1ABF-F923246381E6}"/>
          </ac:picMkLst>
        </pc:picChg>
        <pc:picChg chg="del mod ord">
          <ac:chgData name="Fumiya Sano" userId="310278822bcc89c9" providerId="LiveId" clId="{5893F1DE-C0E2-4FB5-8184-1E3E301D0122}" dt="2025-01-22T09:30:41.454" v="1873" actId="478"/>
          <ac:picMkLst>
            <pc:docMk/>
            <pc:sldMk cId="3460709616" sldId="529"/>
            <ac:picMk id="37" creationId="{04D9980E-6145-1542-8CA5-F728B3BB3C87}"/>
          </ac:picMkLst>
        </pc:picChg>
        <pc:picChg chg="mod ord">
          <ac:chgData name="Fumiya Sano" userId="310278822bcc89c9" providerId="LiveId" clId="{5893F1DE-C0E2-4FB5-8184-1E3E301D0122}" dt="2025-01-22T09:30:41.455" v="1875" actId="962"/>
          <ac:picMkLst>
            <pc:docMk/>
            <pc:sldMk cId="3460709616" sldId="529"/>
            <ac:picMk id="39" creationId="{83C4A1DA-FD1C-89BA-9BF3-4E58F1627947}"/>
          </ac:picMkLst>
        </pc:picChg>
        <pc:picChg chg="mod ord">
          <ac:chgData name="Fumiya Sano" userId="310278822bcc89c9" providerId="LiveId" clId="{5893F1DE-C0E2-4FB5-8184-1E3E301D0122}" dt="2025-01-22T09:32:50.746" v="1899" actId="1076"/>
          <ac:picMkLst>
            <pc:docMk/>
            <pc:sldMk cId="3460709616" sldId="529"/>
            <ac:picMk id="41" creationId="{3D3115BB-16B0-EE7F-9DE2-B79E9800FCE1}"/>
          </ac:picMkLst>
        </pc:picChg>
        <pc:picChg chg="del mod ord">
          <ac:chgData name="Fumiya Sano" userId="310278822bcc89c9" providerId="LiveId" clId="{5893F1DE-C0E2-4FB5-8184-1E3E301D0122}" dt="2025-01-22T09:35:00.280" v="1972" actId="478"/>
          <ac:picMkLst>
            <pc:docMk/>
            <pc:sldMk cId="3460709616" sldId="529"/>
            <ac:picMk id="43" creationId="{27BC3690-568F-FBF2-6E10-6BFD8C5873FB}"/>
          </ac:picMkLst>
        </pc:picChg>
        <pc:picChg chg="del mod ord">
          <ac:chgData name="Fumiya Sano" userId="310278822bcc89c9" providerId="LiveId" clId="{5893F1DE-C0E2-4FB5-8184-1E3E301D0122}" dt="2025-01-22T09:38:02.836" v="2055" actId="478"/>
          <ac:picMkLst>
            <pc:docMk/>
            <pc:sldMk cId="3460709616" sldId="529"/>
            <ac:picMk id="45" creationId="{3340E011-0155-0E5B-D94C-182E3E072EC9}"/>
          </ac:picMkLst>
        </pc:picChg>
        <pc:picChg chg="del mod">
          <ac:chgData name="Fumiya Sano" userId="310278822bcc89c9" providerId="LiveId" clId="{5893F1DE-C0E2-4FB5-8184-1E3E301D0122}" dt="2025-01-22T09:29:58.408" v="1831" actId="478"/>
          <ac:picMkLst>
            <pc:docMk/>
            <pc:sldMk cId="3460709616" sldId="529"/>
            <ac:picMk id="55" creationId="{80FF0AF7-580A-E0F9-1080-5B6877A7F761}"/>
          </ac:picMkLst>
        </pc:picChg>
        <pc:picChg chg="mod">
          <ac:chgData name="Fumiya Sano" userId="310278822bcc89c9" providerId="LiveId" clId="{5893F1DE-C0E2-4FB5-8184-1E3E301D0122}" dt="2025-01-22T09:33:09.544" v="1921" actId="1035"/>
          <ac:picMkLst>
            <pc:docMk/>
            <pc:sldMk cId="3460709616" sldId="529"/>
            <ac:picMk id="61" creationId="{AB570F48-07A8-CBC4-DAFD-78FFEFA55E5D}"/>
          </ac:picMkLst>
        </pc:picChg>
        <pc:picChg chg="del">
          <ac:chgData name="Fumiya Sano" userId="310278822bcc89c9" providerId="LiveId" clId="{5893F1DE-C0E2-4FB5-8184-1E3E301D0122}" dt="2025-01-22T09:38:02.836" v="2055" actId="478"/>
          <ac:picMkLst>
            <pc:docMk/>
            <pc:sldMk cId="3460709616" sldId="529"/>
            <ac:picMk id="91" creationId="{FCA4A8EF-476F-503F-A350-8EB708E5FFB3}"/>
          </ac:picMkLst>
        </pc:picChg>
        <pc:picChg chg="del">
          <ac:chgData name="Fumiya Sano" userId="310278822bcc89c9" providerId="LiveId" clId="{5893F1DE-C0E2-4FB5-8184-1E3E301D0122}" dt="2025-01-22T09:35:34.542" v="1977" actId="478"/>
          <ac:picMkLst>
            <pc:docMk/>
            <pc:sldMk cId="3460709616" sldId="529"/>
            <ac:picMk id="94" creationId="{8B10C451-A3C3-E4F9-2D6A-8387E749E737}"/>
          </ac:picMkLst>
        </pc:picChg>
        <pc:picChg chg="del">
          <ac:chgData name="Fumiya Sano" userId="310278822bcc89c9" providerId="LiveId" clId="{5893F1DE-C0E2-4FB5-8184-1E3E301D0122}" dt="2025-01-22T09:35:34.542" v="1977" actId="478"/>
          <ac:picMkLst>
            <pc:docMk/>
            <pc:sldMk cId="3460709616" sldId="529"/>
            <ac:picMk id="98" creationId="{0F6F795D-24FC-9165-501E-EE93B98431EA}"/>
          </ac:picMkLst>
        </pc:picChg>
        <pc:picChg chg="del">
          <ac:chgData name="Fumiya Sano" userId="310278822bcc89c9" providerId="LiveId" clId="{5893F1DE-C0E2-4FB5-8184-1E3E301D0122}" dt="2025-01-22T09:35:34.542" v="1977" actId="478"/>
          <ac:picMkLst>
            <pc:docMk/>
            <pc:sldMk cId="3460709616" sldId="529"/>
            <ac:picMk id="100" creationId="{AA42F08C-426E-0839-DAFF-00D4E6B9236F}"/>
          </ac:picMkLst>
        </pc:picChg>
        <pc:cxnChg chg="del mod">
          <ac:chgData name="Fumiya Sano" userId="310278822bcc89c9" providerId="LiveId" clId="{5893F1DE-C0E2-4FB5-8184-1E3E301D0122}" dt="2025-01-22T09:38:02.836" v="2055" actId="478"/>
          <ac:cxnSpMkLst>
            <pc:docMk/>
            <pc:sldMk cId="3460709616" sldId="529"/>
            <ac:cxnSpMk id="14" creationId="{39877DAF-3EC2-A5D7-9E53-50DB0F322EF5}"/>
          </ac:cxnSpMkLst>
        </pc:cxnChg>
        <pc:cxnChg chg="add del mod">
          <ac:chgData name="Fumiya Sano" userId="310278822bcc89c9" providerId="LiveId" clId="{5893F1DE-C0E2-4FB5-8184-1E3E301D0122}" dt="2025-01-22T09:37:49.475" v="2052" actId="478"/>
          <ac:cxnSpMkLst>
            <pc:docMk/>
            <pc:sldMk cId="3460709616" sldId="529"/>
            <ac:cxnSpMk id="28" creationId="{87AF327B-12A7-2395-B0BE-6F6852B8219D}"/>
          </ac:cxnSpMkLst>
        </pc:cxnChg>
        <pc:cxnChg chg="add mod">
          <ac:chgData name="Fumiya Sano" userId="310278822bcc89c9" providerId="LiveId" clId="{5893F1DE-C0E2-4FB5-8184-1E3E301D0122}" dt="2025-01-22T09:36:32.725" v="2011" actId="1038"/>
          <ac:cxnSpMkLst>
            <pc:docMk/>
            <pc:sldMk cId="3460709616" sldId="529"/>
            <ac:cxnSpMk id="46" creationId="{BCFE743D-43E3-4EE5-4DB9-F9E00B9ED703}"/>
          </ac:cxnSpMkLst>
        </pc:cxnChg>
        <pc:cxnChg chg="mod">
          <ac:chgData name="Fumiya Sano" userId="310278822bcc89c9" providerId="LiveId" clId="{5893F1DE-C0E2-4FB5-8184-1E3E301D0122}" dt="2025-01-22T09:33:03.560" v="1900" actId="1076"/>
          <ac:cxnSpMkLst>
            <pc:docMk/>
            <pc:sldMk cId="3460709616" sldId="529"/>
            <ac:cxnSpMk id="48" creationId="{0192DE86-7110-34B7-CDEE-120BF3A1FEF9}"/>
          </ac:cxnSpMkLst>
        </pc:cxnChg>
        <pc:cxnChg chg="add mod">
          <ac:chgData name="Fumiya Sano" userId="310278822bcc89c9" providerId="LiveId" clId="{5893F1DE-C0E2-4FB5-8184-1E3E301D0122}" dt="2025-01-22T09:37:25.657" v="2049"/>
          <ac:cxnSpMkLst>
            <pc:docMk/>
            <pc:sldMk cId="3460709616" sldId="529"/>
            <ac:cxnSpMk id="49" creationId="{51FFEEFB-B7C6-EAED-A56A-7F48E6DB8828}"/>
          </ac:cxnSpMkLst>
        </pc:cxnChg>
        <pc:cxnChg chg="mod">
          <ac:chgData name="Fumiya Sano" userId="310278822bcc89c9" providerId="LiveId" clId="{5893F1DE-C0E2-4FB5-8184-1E3E301D0122}" dt="2025-01-22T09:33:09.544" v="1921" actId="1035"/>
          <ac:cxnSpMkLst>
            <pc:docMk/>
            <pc:sldMk cId="3460709616" sldId="529"/>
            <ac:cxnSpMk id="57" creationId="{6B5468B0-1CBE-1725-20A0-813AD95E2B25}"/>
          </ac:cxnSpMkLst>
        </pc:cxnChg>
        <pc:cxnChg chg="del">
          <ac:chgData name="Fumiya Sano" userId="310278822bcc89c9" providerId="LiveId" clId="{5893F1DE-C0E2-4FB5-8184-1E3E301D0122}" dt="2025-01-22T09:37:49.475" v="2052" actId="478"/>
          <ac:cxnSpMkLst>
            <pc:docMk/>
            <pc:sldMk cId="3460709616" sldId="529"/>
            <ac:cxnSpMk id="92" creationId="{E2A9C616-F7A5-F96C-6188-A6E6F49DCCE5}"/>
          </ac:cxnSpMkLst>
        </pc:cxnChg>
      </pc:sldChg>
      <pc:sldChg chg="del">
        <pc:chgData name="Fumiya Sano" userId="310278822bcc89c9" providerId="LiveId" clId="{5893F1DE-C0E2-4FB5-8184-1E3E301D0122}" dt="2025-01-22T09:37:29.683" v="2050" actId="47"/>
        <pc:sldMkLst>
          <pc:docMk/>
          <pc:sldMk cId="1080157288" sldId="530"/>
        </pc:sldMkLst>
      </pc:sldChg>
      <pc:sldChg chg="addSp delSp modSp mod">
        <pc:chgData name="Fumiya Sano" userId="310278822bcc89c9" providerId="LiveId" clId="{5893F1DE-C0E2-4FB5-8184-1E3E301D0122}" dt="2025-01-22T08:28:46.908" v="853" actId="962"/>
        <pc:sldMkLst>
          <pc:docMk/>
          <pc:sldMk cId="3070491941" sldId="535"/>
        </pc:sldMkLst>
        <pc:spChg chg="del mod">
          <ac:chgData name="Fumiya Sano" userId="310278822bcc89c9" providerId="LiveId" clId="{5893F1DE-C0E2-4FB5-8184-1E3E301D0122}" dt="2025-01-22T08:18:43.703" v="700" actId="478"/>
          <ac:spMkLst>
            <pc:docMk/>
            <pc:sldMk cId="3070491941" sldId="535"/>
            <ac:spMk id="8" creationId="{84115FFF-95BE-3A1A-6543-FEC987565A0E}"/>
          </ac:spMkLst>
        </pc:spChg>
        <pc:spChg chg="mod">
          <ac:chgData name="Fumiya Sano" userId="310278822bcc89c9" providerId="LiveId" clId="{5893F1DE-C0E2-4FB5-8184-1E3E301D0122}" dt="2025-01-22T08:18:46.480" v="701" actId="20577"/>
          <ac:spMkLst>
            <pc:docMk/>
            <pc:sldMk cId="3070491941" sldId="535"/>
            <ac:spMk id="9" creationId="{3495C27C-60E2-E5E8-52E6-C9E1F6ED76A9}"/>
          </ac:spMkLst>
        </pc:spChg>
        <pc:spChg chg="mod">
          <ac:chgData name="Fumiya Sano" userId="310278822bcc89c9" providerId="LiveId" clId="{5893F1DE-C0E2-4FB5-8184-1E3E301D0122}" dt="2025-01-22T08:21:23.674" v="733" actId="1076"/>
          <ac:spMkLst>
            <pc:docMk/>
            <pc:sldMk cId="3070491941" sldId="535"/>
            <ac:spMk id="26" creationId="{8C970259-AC46-2024-AEAF-E38D391D6334}"/>
          </ac:spMkLst>
        </pc:spChg>
        <pc:spChg chg="mod">
          <ac:chgData name="Fumiya Sano" userId="310278822bcc89c9" providerId="LiveId" clId="{5893F1DE-C0E2-4FB5-8184-1E3E301D0122}" dt="2025-01-22T08:21:23.674" v="733" actId="1076"/>
          <ac:spMkLst>
            <pc:docMk/>
            <pc:sldMk cId="3070491941" sldId="535"/>
            <ac:spMk id="27" creationId="{8B415E4B-E834-7B27-D94A-307610B210BF}"/>
          </ac:spMkLst>
        </pc:spChg>
        <pc:spChg chg="del">
          <ac:chgData name="Fumiya Sano" userId="310278822bcc89c9" providerId="LiveId" clId="{5893F1DE-C0E2-4FB5-8184-1E3E301D0122}" dt="2025-01-22T08:18:43.703" v="700" actId="478"/>
          <ac:spMkLst>
            <pc:docMk/>
            <pc:sldMk cId="3070491941" sldId="535"/>
            <ac:spMk id="113" creationId="{83DB600E-CA15-18CA-91FB-5CAC25DC954E}"/>
          </ac:spMkLst>
        </pc:spChg>
        <pc:picChg chg="del mod">
          <ac:chgData name="Fumiya Sano" userId="310278822bcc89c9" providerId="LiveId" clId="{5893F1DE-C0E2-4FB5-8184-1E3E301D0122}" dt="2025-01-22T08:06:52.022" v="441" actId="478"/>
          <ac:picMkLst>
            <pc:docMk/>
            <pc:sldMk cId="3070491941" sldId="535"/>
            <ac:picMk id="3" creationId="{063317CA-43C1-A60D-CF15-B77525DD92E9}"/>
          </ac:picMkLst>
        </pc:picChg>
        <pc:picChg chg="del mod">
          <ac:chgData name="Fumiya Sano" userId="310278822bcc89c9" providerId="LiveId" clId="{5893F1DE-C0E2-4FB5-8184-1E3E301D0122}" dt="2025-01-22T08:04:32.919" v="315" actId="478"/>
          <ac:picMkLst>
            <pc:docMk/>
            <pc:sldMk cId="3070491941" sldId="535"/>
            <ac:picMk id="11" creationId="{18DB2356-D953-5D26-61B4-8687755CF8F5}"/>
          </ac:picMkLst>
        </pc:picChg>
        <pc:picChg chg="del">
          <ac:chgData name="Fumiya Sano" userId="310278822bcc89c9" providerId="LiveId" clId="{5893F1DE-C0E2-4FB5-8184-1E3E301D0122}" dt="2025-01-22T08:18:22.744" v="698" actId="478"/>
          <ac:picMkLst>
            <pc:docMk/>
            <pc:sldMk cId="3070491941" sldId="535"/>
            <ac:picMk id="17" creationId="{E009A7A3-4CF7-E8C3-838E-07E6D29D3550}"/>
          </ac:picMkLst>
        </pc:picChg>
        <pc:picChg chg="del mod">
          <ac:chgData name="Fumiya Sano" userId="310278822bcc89c9" providerId="LiveId" clId="{5893F1DE-C0E2-4FB5-8184-1E3E301D0122}" dt="2025-01-22T08:07:42.150" v="498" actId="478"/>
          <ac:picMkLst>
            <pc:docMk/>
            <pc:sldMk cId="3070491941" sldId="535"/>
            <ac:picMk id="20" creationId="{4777FC16-640C-0C1E-D679-F18931F59732}"/>
          </ac:picMkLst>
        </pc:picChg>
        <pc:picChg chg="del mod ord">
          <ac:chgData name="Fumiya Sano" userId="310278822bcc89c9" providerId="LiveId" clId="{5893F1DE-C0E2-4FB5-8184-1E3E301D0122}" dt="2025-01-22T08:05:35.940" v="346" actId="478"/>
          <ac:picMkLst>
            <pc:docMk/>
            <pc:sldMk cId="3070491941" sldId="535"/>
            <ac:picMk id="22" creationId="{0082C378-981A-CF32-8775-6A9CA391D128}"/>
          </ac:picMkLst>
        </pc:picChg>
        <pc:picChg chg="add del mod ord">
          <ac:chgData name="Fumiya Sano" userId="310278822bcc89c9" providerId="LiveId" clId="{5893F1DE-C0E2-4FB5-8184-1E3E301D0122}" dt="2025-01-22T08:20:33.889" v="729" actId="478"/>
          <ac:picMkLst>
            <pc:docMk/>
            <pc:sldMk cId="3070491941" sldId="535"/>
            <ac:picMk id="24" creationId="{03E5773B-D900-9375-0D22-48956BE2E741}"/>
          </ac:picMkLst>
        </pc:picChg>
        <pc:picChg chg="del mod">
          <ac:chgData name="Fumiya Sano" userId="310278822bcc89c9" providerId="LiveId" clId="{5893F1DE-C0E2-4FB5-8184-1E3E301D0122}" dt="2025-01-22T08:08:23.489" v="532" actId="478"/>
          <ac:picMkLst>
            <pc:docMk/>
            <pc:sldMk cId="3070491941" sldId="535"/>
            <ac:picMk id="25" creationId="{68F9A953-D430-EBA5-F969-79D8FEBEBFD8}"/>
          </ac:picMkLst>
        </pc:picChg>
        <pc:picChg chg="mod">
          <ac:chgData name="Fumiya Sano" userId="310278822bcc89c9" providerId="LiveId" clId="{5893F1DE-C0E2-4FB5-8184-1E3E301D0122}" dt="2025-01-22T08:21:23.674" v="733" actId="1076"/>
          <ac:picMkLst>
            <pc:docMk/>
            <pc:sldMk cId="3070491941" sldId="535"/>
            <ac:picMk id="29" creationId="{A139A3A5-59E9-A8D0-88D0-146C0EA434E8}"/>
          </ac:picMkLst>
        </pc:picChg>
        <pc:picChg chg="del mod">
          <ac:chgData name="Fumiya Sano" userId="310278822bcc89c9" providerId="LiveId" clId="{5893F1DE-C0E2-4FB5-8184-1E3E301D0122}" dt="2025-01-22T08:08:05.647" v="514" actId="478"/>
          <ac:picMkLst>
            <pc:docMk/>
            <pc:sldMk cId="3070491941" sldId="535"/>
            <ac:picMk id="30" creationId="{3A642027-36E2-CC2B-0CAA-464903D2E21D}"/>
          </ac:picMkLst>
        </pc:picChg>
        <pc:picChg chg="del">
          <ac:chgData name="Fumiya Sano" userId="310278822bcc89c9" providerId="LiveId" clId="{5893F1DE-C0E2-4FB5-8184-1E3E301D0122}" dt="2025-01-22T08:08:10.157" v="518" actId="478"/>
          <ac:picMkLst>
            <pc:docMk/>
            <pc:sldMk cId="3070491941" sldId="535"/>
            <ac:picMk id="31" creationId="{1145CDF0-3DB3-9668-CD27-43EFD6C88AA9}"/>
          </ac:picMkLst>
        </pc:picChg>
        <pc:picChg chg="del mod ord">
          <ac:chgData name="Fumiya Sano" userId="310278822bcc89c9" providerId="LiveId" clId="{5893F1DE-C0E2-4FB5-8184-1E3E301D0122}" dt="2025-01-22T08:06:15.015" v="410" actId="478"/>
          <ac:picMkLst>
            <pc:docMk/>
            <pc:sldMk cId="3070491941" sldId="535"/>
            <ac:picMk id="32" creationId="{5F5B832C-946A-FAB5-DC28-ECA2086DCF5D}"/>
          </ac:picMkLst>
        </pc:picChg>
        <pc:picChg chg="del mod ord">
          <ac:chgData name="Fumiya Sano" userId="310278822bcc89c9" providerId="LiveId" clId="{5893F1DE-C0E2-4FB5-8184-1E3E301D0122}" dt="2025-01-22T08:07:13.278" v="473" actId="478"/>
          <ac:picMkLst>
            <pc:docMk/>
            <pc:sldMk cId="3070491941" sldId="535"/>
            <ac:picMk id="34" creationId="{60006EB4-65C4-0488-A14F-8A10DAC5240A}"/>
          </ac:picMkLst>
        </pc:picChg>
        <pc:picChg chg="del mod">
          <ac:chgData name="Fumiya Sano" userId="310278822bcc89c9" providerId="LiveId" clId="{5893F1DE-C0E2-4FB5-8184-1E3E301D0122}" dt="2025-01-22T08:08:38.149" v="547" actId="478"/>
          <ac:picMkLst>
            <pc:docMk/>
            <pc:sldMk cId="3070491941" sldId="535"/>
            <ac:picMk id="35" creationId="{A0D76100-C91E-0C5F-EC8A-DD5397E6E2FE}"/>
          </ac:picMkLst>
        </pc:picChg>
        <pc:picChg chg="del mod ord">
          <ac:chgData name="Fumiya Sano" userId="310278822bcc89c9" providerId="LiveId" clId="{5893F1DE-C0E2-4FB5-8184-1E3E301D0122}" dt="2025-01-22T08:18:43.703" v="700" actId="478"/>
          <ac:picMkLst>
            <pc:docMk/>
            <pc:sldMk cId="3070491941" sldId="535"/>
            <ac:picMk id="38" creationId="{9B399BFE-C5B2-4CDD-22E5-D4FFFE130EA9}"/>
          </ac:picMkLst>
        </pc:picChg>
        <pc:picChg chg="del mod ord">
          <ac:chgData name="Fumiya Sano" userId="310278822bcc89c9" providerId="LiveId" clId="{5893F1DE-C0E2-4FB5-8184-1E3E301D0122}" dt="2025-01-22T08:18:43.703" v="700" actId="478"/>
          <ac:picMkLst>
            <pc:docMk/>
            <pc:sldMk cId="3070491941" sldId="535"/>
            <ac:picMk id="40" creationId="{00B32009-07F3-B8BA-7198-871EB2EB53E2}"/>
          </ac:picMkLst>
        </pc:picChg>
        <pc:picChg chg="mod ord">
          <ac:chgData name="Fumiya Sano" userId="310278822bcc89c9" providerId="LiveId" clId="{5893F1DE-C0E2-4FB5-8184-1E3E301D0122}" dt="2025-01-22T08:07:42.151" v="500" actId="962"/>
          <ac:picMkLst>
            <pc:docMk/>
            <pc:sldMk cId="3070491941" sldId="535"/>
            <ac:picMk id="42" creationId="{F486EE49-8412-7831-A256-7EA9A0E1F68E}"/>
          </ac:picMkLst>
        </pc:picChg>
        <pc:picChg chg="mod ord">
          <ac:chgData name="Fumiya Sano" userId="310278822bcc89c9" providerId="LiveId" clId="{5893F1DE-C0E2-4FB5-8184-1E3E301D0122}" dt="2025-01-22T08:08:08.358" v="517" actId="1076"/>
          <ac:picMkLst>
            <pc:docMk/>
            <pc:sldMk cId="3070491941" sldId="535"/>
            <ac:picMk id="44" creationId="{2EC012B5-D049-CC59-1C10-98D1DC1CD27C}"/>
          </ac:picMkLst>
        </pc:picChg>
        <pc:picChg chg="mod ord">
          <ac:chgData name="Fumiya Sano" userId="310278822bcc89c9" providerId="LiveId" clId="{5893F1DE-C0E2-4FB5-8184-1E3E301D0122}" dt="2025-01-22T08:08:23.492" v="535" actId="962"/>
          <ac:picMkLst>
            <pc:docMk/>
            <pc:sldMk cId="3070491941" sldId="535"/>
            <ac:picMk id="46" creationId="{C8838FBB-341D-12BA-76FA-09FD121F9246}"/>
          </ac:picMkLst>
        </pc:picChg>
        <pc:picChg chg="mod ord">
          <ac:chgData name="Fumiya Sano" userId="310278822bcc89c9" providerId="LiveId" clId="{5893F1DE-C0E2-4FB5-8184-1E3E301D0122}" dt="2025-01-22T08:08:38.151" v="550" actId="962"/>
          <ac:picMkLst>
            <pc:docMk/>
            <pc:sldMk cId="3070491941" sldId="535"/>
            <ac:picMk id="48" creationId="{A2C72FB5-C8B9-A9DF-B2A4-0127FC7AF56E}"/>
          </ac:picMkLst>
        </pc:picChg>
        <pc:picChg chg="add mod">
          <ac:chgData name="Fumiya Sano" userId="310278822bcc89c9" providerId="LiveId" clId="{5893F1DE-C0E2-4FB5-8184-1E3E301D0122}" dt="2025-01-22T08:09:30.043" v="552" actId="1076"/>
          <ac:picMkLst>
            <pc:docMk/>
            <pc:sldMk cId="3070491941" sldId="535"/>
            <ac:picMk id="49" creationId="{2DEF923A-1FD2-7019-0C2F-BD74AE47D33D}"/>
          </ac:picMkLst>
        </pc:picChg>
        <pc:picChg chg="add del mod ord">
          <ac:chgData name="Fumiya Sano" userId="310278822bcc89c9" providerId="LiveId" clId="{5893F1DE-C0E2-4FB5-8184-1E3E301D0122}" dt="2025-01-22T08:16:13.756" v="697"/>
          <ac:picMkLst>
            <pc:docMk/>
            <pc:sldMk cId="3070491941" sldId="535"/>
            <ac:picMk id="51" creationId="{073D9FB5-FDE5-B30E-F400-AA843645FA9F}"/>
          </ac:picMkLst>
        </pc:picChg>
        <pc:picChg chg="mod ord">
          <ac:chgData name="Fumiya Sano" userId="310278822bcc89c9" providerId="LiveId" clId="{5893F1DE-C0E2-4FB5-8184-1E3E301D0122}" dt="2025-01-22T08:16:12.681" v="664"/>
          <ac:picMkLst>
            <pc:docMk/>
            <pc:sldMk cId="3070491941" sldId="535"/>
            <ac:picMk id="53" creationId="{96D2D2DF-36A6-8AE5-B3D0-ACE327A57DB2}"/>
          </ac:picMkLst>
        </pc:picChg>
        <pc:picChg chg="add mod">
          <ac:chgData name="Fumiya Sano" userId="310278822bcc89c9" providerId="LiveId" clId="{5893F1DE-C0E2-4FB5-8184-1E3E301D0122}" dt="2025-01-22T08:18:23.082" v="699"/>
          <ac:picMkLst>
            <pc:docMk/>
            <pc:sldMk cId="3070491941" sldId="535"/>
            <ac:picMk id="54" creationId="{95092C97-358A-5410-4F07-1931D94DE86F}"/>
          </ac:picMkLst>
        </pc:picChg>
        <pc:picChg chg="del mod ord">
          <ac:chgData name="Fumiya Sano" userId="310278822bcc89c9" providerId="LiveId" clId="{5893F1DE-C0E2-4FB5-8184-1E3E301D0122}" dt="2025-01-22T08:22:12.696" v="761" actId="478"/>
          <ac:picMkLst>
            <pc:docMk/>
            <pc:sldMk cId="3070491941" sldId="535"/>
            <ac:picMk id="56" creationId="{9B70491C-844D-AE0C-77A3-833FCCD5BB47}"/>
          </ac:picMkLst>
        </pc:picChg>
        <pc:picChg chg="del mod ord">
          <ac:chgData name="Fumiya Sano" userId="310278822bcc89c9" providerId="LiveId" clId="{5893F1DE-C0E2-4FB5-8184-1E3E301D0122}" dt="2025-01-22T08:28:46.906" v="851" actId="478"/>
          <ac:picMkLst>
            <pc:docMk/>
            <pc:sldMk cId="3070491941" sldId="535"/>
            <ac:picMk id="58" creationId="{7B67805A-78C2-2113-6415-0B4BA04F8EDE}"/>
          </ac:picMkLst>
        </pc:picChg>
        <pc:picChg chg="mod ord">
          <ac:chgData name="Fumiya Sano" userId="310278822bcc89c9" providerId="LiveId" clId="{5893F1DE-C0E2-4FB5-8184-1E3E301D0122}" dt="2025-01-22T08:28:46.908" v="853" actId="962"/>
          <ac:picMkLst>
            <pc:docMk/>
            <pc:sldMk cId="3070491941" sldId="535"/>
            <ac:picMk id="60" creationId="{4554C194-FCB5-D394-D0B6-59C6D7165AD9}"/>
          </ac:picMkLst>
        </pc:picChg>
        <pc:picChg chg="del">
          <ac:chgData name="Fumiya Sano" userId="310278822bcc89c9" providerId="LiveId" clId="{5893F1DE-C0E2-4FB5-8184-1E3E301D0122}" dt="2025-01-22T08:18:43.703" v="700" actId="478"/>
          <ac:picMkLst>
            <pc:docMk/>
            <pc:sldMk cId="3070491941" sldId="535"/>
            <ac:picMk id="112" creationId="{0A2E514F-13B0-4A64-6213-C81878AF8480}"/>
          </ac:picMkLst>
        </pc:picChg>
        <pc:picChg chg="del mod">
          <ac:chgData name="Fumiya Sano" userId="310278822bcc89c9" providerId="LiveId" clId="{5893F1DE-C0E2-4FB5-8184-1E3E301D0122}" dt="2025-01-22T08:05:56.780" v="378" actId="478"/>
          <ac:picMkLst>
            <pc:docMk/>
            <pc:sldMk cId="3070491941" sldId="535"/>
            <ac:picMk id="119" creationId="{9BA07F54-C2B0-B3CB-FC57-4C755CFB47D1}"/>
          </ac:picMkLst>
        </pc:picChg>
      </pc:sldChg>
      <pc:sldChg chg="delSp modSp mod">
        <pc:chgData name="Fumiya Sano" userId="310278822bcc89c9" providerId="LiveId" clId="{5893F1DE-C0E2-4FB5-8184-1E3E301D0122}" dt="2025-01-22T07:56:51.264" v="286" actId="962"/>
        <pc:sldMkLst>
          <pc:docMk/>
          <pc:sldMk cId="2307382751" sldId="549"/>
        </pc:sldMkLst>
        <pc:picChg chg="mod ord">
          <ac:chgData name="Fumiya Sano" userId="310278822bcc89c9" providerId="LiveId" clId="{5893F1DE-C0E2-4FB5-8184-1E3E301D0122}" dt="2025-01-22T07:56:51.264" v="286" actId="962"/>
          <ac:picMkLst>
            <pc:docMk/>
            <pc:sldMk cId="2307382751" sldId="549"/>
            <ac:picMk id="8" creationId="{A5BC7F54-491A-61E5-5E1C-E166250D4574}"/>
          </ac:picMkLst>
        </pc:picChg>
        <pc:picChg chg="del mod">
          <ac:chgData name="Fumiya Sano" userId="310278822bcc89c9" providerId="LiveId" clId="{5893F1DE-C0E2-4FB5-8184-1E3E301D0122}" dt="2025-01-22T07:56:51.262" v="284" actId="478"/>
          <ac:picMkLst>
            <pc:docMk/>
            <pc:sldMk cId="2307382751" sldId="549"/>
            <ac:picMk id="17" creationId="{E009A7A3-4CF7-E8C3-838E-07E6D29D3550}"/>
          </ac:picMkLst>
        </pc:picChg>
      </pc:sldChg>
      <pc:sldChg chg="addSp delSp modSp mod modShow">
        <pc:chgData name="Fumiya Sano" userId="310278822bcc89c9" providerId="LiveId" clId="{5893F1DE-C0E2-4FB5-8184-1E3E301D0122}" dt="2025-01-22T09:44:54.995" v="2137"/>
        <pc:sldMkLst>
          <pc:docMk/>
          <pc:sldMk cId="547902491" sldId="552"/>
        </pc:sldMkLst>
        <pc:spChg chg="del">
          <ac:chgData name="Fumiya Sano" userId="310278822bcc89c9" providerId="LiveId" clId="{5893F1DE-C0E2-4FB5-8184-1E3E301D0122}" dt="2025-01-22T08:23:51.631" v="767" actId="478"/>
          <ac:spMkLst>
            <pc:docMk/>
            <pc:sldMk cId="547902491" sldId="552"/>
            <ac:spMk id="4" creationId="{117B0536-6BE1-BA6C-6153-517C2A78CF92}"/>
          </ac:spMkLst>
        </pc:spChg>
        <pc:spChg chg="mod">
          <ac:chgData name="Fumiya Sano" userId="310278822bcc89c9" providerId="LiveId" clId="{5893F1DE-C0E2-4FB5-8184-1E3E301D0122}" dt="2025-01-22T09:13:26.315" v="1518" actId="20577"/>
          <ac:spMkLst>
            <pc:docMk/>
            <pc:sldMk cId="547902491" sldId="552"/>
            <ac:spMk id="9" creationId="{3495C27C-60E2-E5E8-52E6-C9E1F6ED76A9}"/>
          </ac:spMkLst>
        </pc:spChg>
        <pc:spChg chg="add del mod">
          <ac:chgData name="Fumiya Sano" userId="310278822bcc89c9" providerId="LiveId" clId="{5893F1DE-C0E2-4FB5-8184-1E3E301D0122}" dt="2025-01-22T08:33:16.110" v="914" actId="478"/>
          <ac:spMkLst>
            <pc:docMk/>
            <pc:sldMk cId="547902491" sldId="552"/>
            <ac:spMk id="17" creationId="{7C780503-D591-65A6-5CBB-04F3F95F6A7E}"/>
          </ac:spMkLst>
        </pc:spChg>
        <pc:spChg chg="del">
          <ac:chgData name="Fumiya Sano" userId="310278822bcc89c9" providerId="LiveId" clId="{5893F1DE-C0E2-4FB5-8184-1E3E301D0122}" dt="2025-01-22T08:23:51.631" v="767" actId="478"/>
          <ac:spMkLst>
            <pc:docMk/>
            <pc:sldMk cId="547902491" sldId="552"/>
            <ac:spMk id="18" creationId="{F8E80CDB-62B7-C45C-8B6B-78F62C49987E}"/>
          </ac:spMkLst>
        </pc:spChg>
        <pc:spChg chg="add mod">
          <ac:chgData name="Fumiya Sano" userId="310278822bcc89c9" providerId="LiveId" clId="{5893F1DE-C0E2-4FB5-8184-1E3E301D0122}" dt="2025-01-22T08:52:52.889" v="1118" actId="1076"/>
          <ac:spMkLst>
            <pc:docMk/>
            <pc:sldMk cId="547902491" sldId="552"/>
            <ac:spMk id="36" creationId="{C1C31EC1-CF9B-164E-E1B2-1E151C9DA6FE}"/>
          </ac:spMkLst>
        </pc:spChg>
        <pc:spChg chg="mod">
          <ac:chgData name="Fumiya Sano" userId="310278822bcc89c9" providerId="LiveId" clId="{5893F1DE-C0E2-4FB5-8184-1E3E301D0122}" dt="2025-01-22T09:08:40.726" v="1465"/>
          <ac:spMkLst>
            <pc:docMk/>
            <pc:sldMk cId="547902491" sldId="552"/>
            <ac:spMk id="37" creationId="{FBD07FCC-9938-350C-F3E0-84D6A8CA9B47}"/>
          </ac:spMkLst>
        </pc:spChg>
        <pc:spChg chg="add mod">
          <ac:chgData name="Fumiya Sano" userId="310278822bcc89c9" providerId="LiveId" clId="{5893F1DE-C0E2-4FB5-8184-1E3E301D0122}" dt="2025-01-22T08:53:44.447" v="1153" actId="1076"/>
          <ac:spMkLst>
            <pc:docMk/>
            <pc:sldMk cId="547902491" sldId="552"/>
            <ac:spMk id="38" creationId="{674BA8A2-A300-E1A1-4514-7584AF97AB7F}"/>
          </ac:spMkLst>
        </pc:spChg>
        <pc:spChg chg="add mod">
          <ac:chgData name="Fumiya Sano" userId="310278822bcc89c9" providerId="LiveId" clId="{5893F1DE-C0E2-4FB5-8184-1E3E301D0122}" dt="2025-01-22T09:02:51.568" v="1378" actId="1076"/>
          <ac:spMkLst>
            <pc:docMk/>
            <pc:sldMk cId="547902491" sldId="552"/>
            <ac:spMk id="45" creationId="{176425BF-6FCB-4FC4-F9A9-932A17C9985F}"/>
          </ac:spMkLst>
        </pc:spChg>
        <pc:spChg chg="add mod">
          <ac:chgData name="Fumiya Sano" userId="310278822bcc89c9" providerId="LiveId" clId="{5893F1DE-C0E2-4FB5-8184-1E3E301D0122}" dt="2025-01-22T09:02:41.391" v="1376" actId="1076"/>
          <ac:spMkLst>
            <pc:docMk/>
            <pc:sldMk cId="547902491" sldId="552"/>
            <ac:spMk id="50" creationId="{F6308652-90B8-F5EA-F0F9-64C33EDCCF1A}"/>
          </ac:spMkLst>
        </pc:spChg>
        <pc:spChg chg="add mod ord">
          <ac:chgData name="Fumiya Sano" userId="310278822bcc89c9" providerId="LiveId" clId="{5893F1DE-C0E2-4FB5-8184-1E3E301D0122}" dt="2025-01-22T09:02:41.391" v="1376" actId="1076"/>
          <ac:spMkLst>
            <pc:docMk/>
            <pc:sldMk cId="547902491" sldId="552"/>
            <ac:spMk id="52" creationId="{F180C45A-FE3C-ADDE-2B30-5DD7E4458E0D}"/>
          </ac:spMkLst>
        </pc:spChg>
        <pc:spChg chg="add mod">
          <ac:chgData name="Fumiya Sano" userId="310278822bcc89c9" providerId="LiveId" clId="{5893F1DE-C0E2-4FB5-8184-1E3E301D0122}" dt="2025-01-22T09:02:41.391" v="1376" actId="1076"/>
          <ac:spMkLst>
            <pc:docMk/>
            <pc:sldMk cId="547902491" sldId="552"/>
            <ac:spMk id="61" creationId="{E7D54123-F1C8-B5A2-0666-ABB77E9E29F3}"/>
          </ac:spMkLst>
        </pc:spChg>
        <pc:spChg chg="add mod">
          <ac:chgData name="Fumiya Sano" userId="310278822bcc89c9" providerId="LiveId" clId="{5893F1DE-C0E2-4FB5-8184-1E3E301D0122}" dt="2025-01-22T09:03:29.591" v="1402" actId="20577"/>
          <ac:spMkLst>
            <pc:docMk/>
            <pc:sldMk cId="547902491" sldId="552"/>
            <ac:spMk id="62" creationId="{3796CB1B-B2B5-BC30-BA8C-DD60B1B9DEE3}"/>
          </ac:spMkLst>
        </pc:spChg>
        <pc:spChg chg="add del mod">
          <ac:chgData name="Fumiya Sano" userId="310278822bcc89c9" providerId="LiveId" clId="{5893F1DE-C0E2-4FB5-8184-1E3E301D0122}" dt="2025-01-22T09:13:23.889" v="1517" actId="478"/>
          <ac:spMkLst>
            <pc:docMk/>
            <pc:sldMk cId="547902491" sldId="552"/>
            <ac:spMk id="64" creationId="{0E95C49B-676F-72B5-47E3-FF58B45347C5}"/>
          </ac:spMkLst>
        </pc:spChg>
        <pc:spChg chg="add del mod">
          <ac:chgData name="Fumiya Sano" userId="310278822bcc89c9" providerId="LiveId" clId="{5893F1DE-C0E2-4FB5-8184-1E3E301D0122}" dt="2025-01-22T09:13:23.889" v="1517" actId="478"/>
          <ac:spMkLst>
            <pc:docMk/>
            <pc:sldMk cId="547902491" sldId="552"/>
            <ac:spMk id="65" creationId="{BF2767EF-BE18-FC3D-0D77-A240B87F6385}"/>
          </ac:spMkLst>
        </pc:spChg>
        <pc:spChg chg="add del mod">
          <ac:chgData name="Fumiya Sano" userId="310278822bcc89c9" providerId="LiveId" clId="{5893F1DE-C0E2-4FB5-8184-1E3E301D0122}" dt="2025-01-22T09:13:23.889" v="1517" actId="478"/>
          <ac:spMkLst>
            <pc:docMk/>
            <pc:sldMk cId="547902491" sldId="552"/>
            <ac:spMk id="66" creationId="{EC815D7A-FA10-59F3-C799-3D5187220CDD}"/>
          </ac:spMkLst>
        </pc:spChg>
        <pc:spChg chg="add del mod">
          <ac:chgData name="Fumiya Sano" userId="310278822bcc89c9" providerId="LiveId" clId="{5893F1DE-C0E2-4FB5-8184-1E3E301D0122}" dt="2025-01-22T09:13:23.889" v="1517" actId="478"/>
          <ac:spMkLst>
            <pc:docMk/>
            <pc:sldMk cId="547902491" sldId="552"/>
            <ac:spMk id="68" creationId="{333D2BE9-248D-4C82-B49A-96C6565B7D2F}"/>
          </ac:spMkLst>
        </pc:spChg>
        <pc:spChg chg="add del mod">
          <ac:chgData name="Fumiya Sano" userId="310278822bcc89c9" providerId="LiveId" clId="{5893F1DE-C0E2-4FB5-8184-1E3E301D0122}" dt="2025-01-22T09:13:23.889" v="1517" actId="478"/>
          <ac:spMkLst>
            <pc:docMk/>
            <pc:sldMk cId="547902491" sldId="552"/>
            <ac:spMk id="69" creationId="{DCB200E0-3FC9-4F34-2A09-83DBAECF9377}"/>
          </ac:spMkLst>
        </pc:spChg>
        <pc:spChg chg="add del mod">
          <ac:chgData name="Fumiya Sano" userId="310278822bcc89c9" providerId="LiveId" clId="{5893F1DE-C0E2-4FB5-8184-1E3E301D0122}" dt="2025-01-22T09:11:18.637" v="1489" actId="478"/>
          <ac:spMkLst>
            <pc:docMk/>
            <pc:sldMk cId="547902491" sldId="552"/>
            <ac:spMk id="72" creationId="{6FF66DF3-45AC-2B0E-3A4F-EDB5A3A3E5C9}"/>
          </ac:spMkLst>
        </pc:spChg>
        <pc:spChg chg="add del mod">
          <ac:chgData name="Fumiya Sano" userId="310278822bcc89c9" providerId="LiveId" clId="{5893F1DE-C0E2-4FB5-8184-1E3E301D0122}" dt="2025-01-22T09:11:43.364" v="1494" actId="478"/>
          <ac:spMkLst>
            <pc:docMk/>
            <pc:sldMk cId="547902491" sldId="552"/>
            <ac:spMk id="73" creationId="{7E156121-5867-51ED-8EF0-9F7D3735F3E9}"/>
          </ac:spMkLst>
        </pc:spChg>
        <pc:spChg chg="add del mod">
          <ac:chgData name="Fumiya Sano" userId="310278822bcc89c9" providerId="LiveId" clId="{5893F1DE-C0E2-4FB5-8184-1E3E301D0122}" dt="2025-01-22T09:13:05.183" v="1515" actId="478"/>
          <ac:spMkLst>
            <pc:docMk/>
            <pc:sldMk cId="547902491" sldId="552"/>
            <ac:spMk id="74" creationId="{6B3BBE41-DF0A-BA1B-C73F-4D86D5155851}"/>
          </ac:spMkLst>
        </pc:spChg>
        <pc:spChg chg="add del mod">
          <ac:chgData name="Fumiya Sano" userId="310278822bcc89c9" providerId="LiveId" clId="{5893F1DE-C0E2-4FB5-8184-1E3E301D0122}" dt="2025-01-22T09:11:20.246" v="1490" actId="478"/>
          <ac:spMkLst>
            <pc:docMk/>
            <pc:sldMk cId="547902491" sldId="552"/>
            <ac:spMk id="75" creationId="{C193FE03-9046-46A8-2D71-019E6084A050}"/>
          </ac:spMkLst>
        </pc:spChg>
        <pc:spChg chg="add del mod">
          <ac:chgData name="Fumiya Sano" userId="310278822bcc89c9" providerId="LiveId" clId="{5893F1DE-C0E2-4FB5-8184-1E3E301D0122}" dt="2025-01-22T09:13:03.027" v="1514" actId="478"/>
          <ac:spMkLst>
            <pc:docMk/>
            <pc:sldMk cId="547902491" sldId="552"/>
            <ac:spMk id="76" creationId="{41264CB4-1D04-6F3C-2B87-080621E5E343}"/>
          </ac:spMkLst>
        </pc:spChg>
        <pc:spChg chg="add del mod">
          <ac:chgData name="Fumiya Sano" userId="310278822bcc89c9" providerId="LiveId" clId="{5893F1DE-C0E2-4FB5-8184-1E3E301D0122}" dt="2025-01-22T09:13:01.314" v="1513" actId="478"/>
          <ac:spMkLst>
            <pc:docMk/>
            <pc:sldMk cId="547902491" sldId="552"/>
            <ac:spMk id="77" creationId="{10B35A54-1C5E-973C-6CD4-1F2445139E1F}"/>
          </ac:spMkLst>
        </pc:spChg>
        <pc:picChg chg="add mod">
          <ac:chgData name="Fumiya Sano" userId="310278822bcc89c9" providerId="LiveId" clId="{5893F1DE-C0E2-4FB5-8184-1E3E301D0122}" dt="2025-01-22T09:44:54.995" v="2137"/>
          <ac:picMkLst>
            <pc:docMk/>
            <pc:sldMk cId="547902491" sldId="552"/>
            <ac:picMk id="3" creationId="{2A7C8049-B98A-76EB-91CA-542B0E895C3B}"/>
          </ac:picMkLst>
        </pc:picChg>
        <pc:picChg chg="del">
          <ac:chgData name="Fumiya Sano" userId="310278822bcc89c9" providerId="LiveId" clId="{5893F1DE-C0E2-4FB5-8184-1E3E301D0122}" dt="2025-01-22T08:23:51.631" v="767" actId="478"/>
          <ac:picMkLst>
            <pc:docMk/>
            <pc:sldMk cId="547902491" sldId="552"/>
            <ac:picMk id="3" creationId="{F2538C14-2632-27A9-C18C-A69E7E9215FF}"/>
          </ac:picMkLst>
        </pc:picChg>
        <pc:picChg chg="del mod">
          <ac:chgData name="Fumiya Sano" userId="310278822bcc89c9" providerId="LiveId" clId="{5893F1DE-C0E2-4FB5-8184-1E3E301D0122}" dt="2025-01-22T08:25:39.763" v="793" actId="478"/>
          <ac:picMkLst>
            <pc:docMk/>
            <pc:sldMk cId="547902491" sldId="552"/>
            <ac:picMk id="6" creationId="{7E2FEB8C-8BC5-AA0D-ED1F-E5FBE0C04325}"/>
          </ac:picMkLst>
        </pc:picChg>
        <pc:picChg chg="del mod ord">
          <ac:chgData name="Fumiya Sano" userId="310278822bcc89c9" providerId="LiveId" clId="{5893F1DE-C0E2-4FB5-8184-1E3E301D0122}" dt="2025-01-22T08:26:57.991" v="807" actId="478"/>
          <ac:picMkLst>
            <pc:docMk/>
            <pc:sldMk cId="547902491" sldId="552"/>
            <ac:picMk id="8" creationId="{08871EE0-741A-2921-4CB0-74193B47659B}"/>
          </ac:picMkLst>
        </pc:picChg>
        <pc:picChg chg="del">
          <ac:chgData name="Fumiya Sano" userId="310278822bcc89c9" providerId="LiveId" clId="{5893F1DE-C0E2-4FB5-8184-1E3E301D0122}" dt="2025-01-22T08:23:51.631" v="767" actId="478"/>
          <ac:picMkLst>
            <pc:docMk/>
            <pc:sldMk cId="547902491" sldId="552"/>
            <ac:picMk id="10" creationId="{498E160B-362E-61B7-C00B-47962681F328}"/>
          </ac:picMkLst>
        </pc:picChg>
        <pc:picChg chg="del mod ord">
          <ac:chgData name="Fumiya Sano" userId="310278822bcc89c9" providerId="LiveId" clId="{5893F1DE-C0E2-4FB5-8184-1E3E301D0122}" dt="2025-01-22T08:28:03.427" v="821" actId="478"/>
          <ac:picMkLst>
            <pc:docMk/>
            <pc:sldMk cId="547902491" sldId="552"/>
            <ac:picMk id="12" creationId="{59DF5814-EDC1-B74E-E007-180FDBC75B2D}"/>
          </ac:picMkLst>
        </pc:picChg>
        <pc:picChg chg="del mod ord">
          <ac:chgData name="Fumiya Sano" userId="310278822bcc89c9" providerId="LiveId" clId="{5893F1DE-C0E2-4FB5-8184-1E3E301D0122}" dt="2025-01-22T08:37:08.039" v="928" actId="478"/>
          <ac:picMkLst>
            <pc:docMk/>
            <pc:sldMk cId="547902491" sldId="552"/>
            <ac:picMk id="14" creationId="{B9645460-F3E5-82DC-ED38-B7BA8AD496C9}"/>
          </ac:picMkLst>
        </pc:picChg>
        <pc:picChg chg="del mod ord">
          <ac:chgData name="Fumiya Sano" userId="310278822bcc89c9" providerId="LiveId" clId="{5893F1DE-C0E2-4FB5-8184-1E3E301D0122}" dt="2025-01-22T08:41:41.890" v="943" actId="478"/>
          <ac:picMkLst>
            <pc:docMk/>
            <pc:sldMk cId="547902491" sldId="552"/>
            <ac:picMk id="20" creationId="{0E20B0F5-7B59-610A-995A-0B4C2E19DBA2}"/>
          </ac:picMkLst>
        </pc:picChg>
        <pc:picChg chg="del mod ord">
          <ac:chgData name="Fumiya Sano" userId="310278822bcc89c9" providerId="LiveId" clId="{5893F1DE-C0E2-4FB5-8184-1E3E301D0122}" dt="2025-01-22T08:42:43.396" v="958" actId="478"/>
          <ac:picMkLst>
            <pc:docMk/>
            <pc:sldMk cId="547902491" sldId="552"/>
            <ac:picMk id="22" creationId="{E0716194-1BB5-FC5D-BC6D-86295B8C296B}"/>
          </ac:picMkLst>
        </pc:picChg>
        <pc:picChg chg="del mod ord">
          <ac:chgData name="Fumiya Sano" userId="310278822bcc89c9" providerId="LiveId" clId="{5893F1DE-C0E2-4FB5-8184-1E3E301D0122}" dt="2025-01-22T08:50:16.348" v="973" actId="478"/>
          <ac:picMkLst>
            <pc:docMk/>
            <pc:sldMk cId="547902491" sldId="552"/>
            <ac:picMk id="24" creationId="{3561C540-B72B-DE71-37E9-ED1E092F3191}"/>
          </ac:picMkLst>
        </pc:picChg>
        <pc:picChg chg="del mod ord">
          <ac:chgData name="Fumiya Sano" userId="310278822bcc89c9" providerId="LiveId" clId="{5893F1DE-C0E2-4FB5-8184-1E3E301D0122}" dt="2025-01-22T08:50:33.116" v="988" actId="478"/>
          <ac:picMkLst>
            <pc:docMk/>
            <pc:sldMk cId="547902491" sldId="552"/>
            <ac:picMk id="26" creationId="{91B3D975-739D-2669-78E2-434469CCA5B2}"/>
          </ac:picMkLst>
        </pc:picChg>
        <pc:picChg chg="del mod ord">
          <ac:chgData name="Fumiya Sano" userId="310278822bcc89c9" providerId="LiveId" clId="{5893F1DE-C0E2-4FB5-8184-1E3E301D0122}" dt="2025-01-22T08:50:46.860" v="1003" actId="478"/>
          <ac:picMkLst>
            <pc:docMk/>
            <pc:sldMk cId="547902491" sldId="552"/>
            <ac:picMk id="28" creationId="{5DDD94F1-2FC0-8D55-8F1E-001A11C1183A}"/>
          </ac:picMkLst>
        </pc:picChg>
        <pc:picChg chg="del mod ord">
          <ac:chgData name="Fumiya Sano" userId="310278822bcc89c9" providerId="LiveId" clId="{5893F1DE-C0E2-4FB5-8184-1E3E301D0122}" dt="2025-01-22T08:51:20.532" v="1018" actId="478"/>
          <ac:picMkLst>
            <pc:docMk/>
            <pc:sldMk cId="547902491" sldId="552"/>
            <ac:picMk id="30" creationId="{0AC6C2EE-9A28-EEB3-FDE3-F6ED265D94AE}"/>
          </ac:picMkLst>
        </pc:picChg>
        <pc:picChg chg="del mod ord">
          <ac:chgData name="Fumiya Sano" userId="310278822bcc89c9" providerId="LiveId" clId="{5893F1DE-C0E2-4FB5-8184-1E3E301D0122}" dt="2025-01-22T08:51:37.734" v="1033" actId="478"/>
          <ac:picMkLst>
            <pc:docMk/>
            <pc:sldMk cId="547902491" sldId="552"/>
            <ac:picMk id="32" creationId="{8E6107DA-A665-01D4-9148-79F2032001CC}"/>
          </ac:picMkLst>
        </pc:picChg>
        <pc:picChg chg="del mod ord">
          <ac:chgData name="Fumiya Sano" userId="310278822bcc89c9" providerId="LiveId" clId="{5893F1DE-C0E2-4FB5-8184-1E3E301D0122}" dt="2025-01-22T08:55:24.312" v="1186" actId="478"/>
          <ac:picMkLst>
            <pc:docMk/>
            <pc:sldMk cId="547902491" sldId="552"/>
            <ac:picMk id="34" creationId="{1E56755C-5CAE-D0D5-2813-0D52D8925540}"/>
          </ac:picMkLst>
        </pc:picChg>
        <pc:picChg chg="mod">
          <ac:chgData name="Fumiya Sano" userId="310278822bcc89c9" providerId="LiveId" clId="{5893F1DE-C0E2-4FB5-8184-1E3E301D0122}" dt="2025-01-22T08:54:20.502" v="1163" actId="1037"/>
          <ac:picMkLst>
            <pc:docMk/>
            <pc:sldMk cId="547902491" sldId="552"/>
            <ac:picMk id="40" creationId="{DBE1AB24-6913-4900-AE99-2F83A1137A86}"/>
          </ac:picMkLst>
        </pc:picChg>
        <pc:picChg chg="del mod ord">
          <ac:chgData name="Fumiya Sano" userId="310278822bcc89c9" providerId="LiveId" clId="{5893F1DE-C0E2-4FB5-8184-1E3E301D0122}" dt="2025-01-22T08:57:54.756" v="1251" actId="478"/>
          <ac:picMkLst>
            <pc:docMk/>
            <pc:sldMk cId="547902491" sldId="552"/>
            <ac:picMk id="44" creationId="{B5E47EA1-5409-E74E-EDC5-FB17AEB2F434}"/>
          </ac:picMkLst>
        </pc:picChg>
        <pc:picChg chg="del">
          <ac:chgData name="Fumiya Sano" userId="310278822bcc89c9" providerId="LiveId" clId="{5893F1DE-C0E2-4FB5-8184-1E3E301D0122}" dt="2025-01-22T08:23:51.631" v="767" actId="478"/>
          <ac:picMkLst>
            <pc:docMk/>
            <pc:sldMk cId="547902491" sldId="552"/>
            <ac:picMk id="47" creationId="{0BC887B4-91F5-9111-0FF1-697F84685BC0}"/>
          </ac:picMkLst>
        </pc:picChg>
        <pc:picChg chg="del mod ord">
          <ac:chgData name="Fumiya Sano" userId="310278822bcc89c9" providerId="LiveId" clId="{5893F1DE-C0E2-4FB5-8184-1E3E301D0122}" dt="2025-01-22T09:44:54.720" v="2136" actId="478"/>
          <ac:picMkLst>
            <pc:docMk/>
            <pc:sldMk cId="547902491" sldId="552"/>
            <ac:picMk id="48" creationId="{FF0C9416-87FA-9D01-F269-82A66DB05FFB}"/>
          </ac:picMkLst>
        </pc:picChg>
        <pc:picChg chg="mod">
          <ac:chgData name="Fumiya Sano" userId="310278822bcc89c9" providerId="LiveId" clId="{5893F1DE-C0E2-4FB5-8184-1E3E301D0122}" dt="2025-01-22T09:02:41.391" v="1376" actId="1076"/>
          <ac:picMkLst>
            <pc:docMk/>
            <pc:sldMk cId="547902491" sldId="552"/>
            <ac:picMk id="54" creationId="{8F476F76-EFB1-21E9-FAEB-B21EF37B9B43}"/>
          </ac:picMkLst>
        </pc:picChg>
        <pc:picChg chg="add del mod">
          <ac:chgData name="Fumiya Sano" userId="310278822bcc89c9" providerId="LiveId" clId="{5893F1DE-C0E2-4FB5-8184-1E3E301D0122}" dt="2025-01-22T08:59:57.292" v="1305" actId="478"/>
          <ac:picMkLst>
            <pc:docMk/>
            <pc:sldMk cId="547902491" sldId="552"/>
            <ac:picMk id="55" creationId="{065A1F65-CD26-6F80-EC7A-8AEB8E853CFB}"/>
          </ac:picMkLst>
        </pc:picChg>
        <pc:picChg chg="mod ord">
          <ac:chgData name="Fumiya Sano" userId="310278822bcc89c9" providerId="LiveId" clId="{5893F1DE-C0E2-4FB5-8184-1E3E301D0122}" dt="2025-01-22T09:02:41.391" v="1376" actId="1076"/>
          <ac:picMkLst>
            <pc:docMk/>
            <pc:sldMk cId="547902491" sldId="552"/>
            <ac:picMk id="57" creationId="{DD7EF029-C2A6-1EA8-2FAA-6C349BFC0DDF}"/>
          </ac:picMkLst>
        </pc:picChg>
        <pc:picChg chg="mod">
          <ac:chgData name="Fumiya Sano" userId="310278822bcc89c9" providerId="LiveId" clId="{5893F1DE-C0E2-4FB5-8184-1E3E301D0122}" dt="2025-01-22T09:02:41.391" v="1376" actId="1076"/>
          <ac:picMkLst>
            <pc:docMk/>
            <pc:sldMk cId="547902491" sldId="552"/>
            <ac:picMk id="59" creationId="{A573317B-A5A7-8D75-B23B-B0E404423D98}"/>
          </ac:picMkLst>
        </pc:picChg>
        <pc:picChg chg="add mod">
          <ac:chgData name="Fumiya Sano" userId="310278822bcc89c9" providerId="LiveId" clId="{5893F1DE-C0E2-4FB5-8184-1E3E301D0122}" dt="2025-01-22T09:02:41.391" v="1376" actId="1076"/>
          <ac:picMkLst>
            <pc:docMk/>
            <pc:sldMk cId="547902491" sldId="552"/>
            <ac:picMk id="60" creationId="{AEB81637-8B21-DE07-6743-33AB3DB731E7}"/>
          </ac:picMkLst>
        </pc:picChg>
        <pc:picChg chg="add del mod">
          <ac:chgData name="Fumiya Sano" userId="310278822bcc89c9" providerId="LiveId" clId="{5893F1DE-C0E2-4FB5-8184-1E3E301D0122}" dt="2025-01-22T09:10:11.022" v="1484" actId="478"/>
          <ac:picMkLst>
            <pc:docMk/>
            <pc:sldMk cId="547902491" sldId="552"/>
            <ac:picMk id="63" creationId="{4DE77BEA-CEFD-A2A0-6859-6AFA82E8553D}"/>
          </ac:picMkLst>
        </pc:picChg>
        <pc:picChg chg="add del mod">
          <ac:chgData name="Fumiya Sano" userId="310278822bcc89c9" providerId="LiveId" clId="{5893F1DE-C0E2-4FB5-8184-1E3E301D0122}" dt="2025-01-22T09:13:23.889" v="1517" actId="478"/>
          <ac:picMkLst>
            <pc:docMk/>
            <pc:sldMk cId="547902491" sldId="552"/>
            <ac:picMk id="67" creationId="{65794A01-020E-C1E3-99C2-DC2A3D9F8BC1}"/>
          </ac:picMkLst>
        </pc:picChg>
        <pc:picChg chg="del mod ord">
          <ac:chgData name="Fumiya Sano" userId="310278822bcc89c9" providerId="LiveId" clId="{5893F1DE-C0E2-4FB5-8184-1E3E301D0122}" dt="2025-01-22T09:13:23.889" v="1517" actId="478"/>
          <ac:picMkLst>
            <pc:docMk/>
            <pc:sldMk cId="547902491" sldId="552"/>
            <ac:picMk id="71" creationId="{ED69388B-49DE-C29F-2150-1F77FF817006}"/>
          </ac:picMkLst>
        </pc:picChg>
        <pc:picChg chg="del">
          <ac:chgData name="Fumiya Sano" userId="310278822bcc89c9" providerId="LiveId" clId="{5893F1DE-C0E2-4FB5-8184-1E3E301D0122}" dt="2025-01-22T08:23:51.631" v="767" actId="478"/>
          <ac:picMkLst>
            <pc:docMk/>
            <pc:sldMk cId="547902491" sldId="552"/>
            <ac:picMk id="92" creationId="{665CDA1A-504F-61A0-464D-73102EA6E107}"/>
          </ac:picMkLst>
        </pc:picChg>
        <pc:picChg chg="del">
          <ac:chgData name="Fumiya Sano" userId="310278822bcc89c9" providerId="LiveId" clId="{5893F1DE-C0E2-4FB5-8184-1E3E301D0122}" dt="2025-01-22T08:23:51.631" v="767" actId="478"/>
          <ac:picMkLst>
            <pc:docMk/>
            <pc:sldMk cId="547902491" sldId="552"/>
            <ac:picMk id="136" creationId="{12F4CB0F-E606-838F-4348-91107513314A}"/>
          </ac:picMkLst>
        </pc:picChg>
        <pc:picChg chg="del">
          <ac:chgData name="Fumiya Sano" userId="310278822bcc89c9" providerId="LiveId" clId="{5893F1DE-C0E2-4FB5-8184-1E3E301D0122}" dt="2025-01-22T08:23:51.631" v="767" actId="478"/>
          <ac:picMkLst>
            <pc:docMk/>
            <pc:sldMk cId="547902491" sldId="552"/>
            <ac:picMk id="139" creationId="{0FE718BF-30AD-B899-87A3-C39CF543AC68}"/>
          </ac:picMkLst>
        </pc:picChg>
        <pc:cxnChg chg="add mod">
          <ac:chgData name="Fumiya Sano" userId="310278822bcc89c9" providerId="LiveId" clId="{5893F1DE-C0E2-4FB5-8184-1E3E301D0122}" dt="2025-01-22T08:52:37.077" v="1115" actId="1037"/>
          <ac:cxnSpMkLst>
            <pc:docMk/>
            <pc:sldMk cId="547902491" sldId="552"/>
            <ac:cxnSpMk id="16" creationId="{D4B43B22-599C-9176-5CC7-20D570B3B5C7}"/>
          </ac:cxnSpMkLst>
        </pc:cxnChg>
        <pc:cxnChg chg="add mod">
          <ac:chgData name="Fumiya Sano" userId="310278822bcc89c9" providerId="LiveId" clId="{5893F1DE-C0E2-4FB5-8184-1E3E301D0122}" dt="2025-01-22T08:55:02.025" v="1169" actId="1035"/>
          <ac:cxnSpMkLst>
            <pc:docMk/>
            <pc:sldMk cId="547902491" sldId="552"/>
            <ac:cxnSpMk id="42" creationId="{2A905608-F636-B486-C9B4-23BE9479E7DF}"/>
          </ac:cxnSpMkLst>
        </pc:cxnChg>
        <pc:cxnChg chg="add mod">
          <ac:chgData name="Fumiya Sano" userId="310278822bcc89c9" providerId="LiveId" clId="{5893F1DE-C0E2-4FB5-8184-1E3E301D0122}" dt="2025-01-22T09:02:41.391" v="1376" actId="1076"/>
          <ac:cxnSpMkLst>
            <pc:docMk/>
            <pc:sldMk cId="547902491" sldId="552"/>
            <ac:cxnSpMk id="49" creationId="{23AA0BD8-656D-CA71-4B19-437D2F394881}"/>
          </ac:cxnSpMkLst>
        </pc:cxnChg>
        <pc:cxnChg chg="add mod">
          <ac:chgData name="Fumiya Sano" userId="310278822bcc89c9" providerId="LiveId" clId="{5893F1DE-C0E2-4FB5-8184-1E3E301D0122}" dt="2025-01-22T09:02:41.391" v="1376" actId="1076"/>
          <ac:cxnSpMkLst>
            <pc:docMk/>
            <pc:sldMk cId="547902491" sldId="552"/>
            <ac:cxnSpMk id="51" creationId="{39B41A5C-FC79-B6D0-1A3A-D52A95A378A8}"/>
          </ac:cxnSpMkLst>
        </pc:cxnChg>
      </pc:sldChg>
      <pc:sldChg chg="mod modShow">
        <pc:chgData name="Fumiya Sano" userId="310278822bcc89c9" providerId="LiveId" clId="{5893F1DE-C0E2-4FB5-8184-1E3E301D0122}" dt="2025-01-22T08:22:40.936" v="764" actId="729"/>
        <pc:sldMkLst>
          <pc:docMk/>
          <pc:sldMk cId="443611020" sldId="555"/>
        </pc:sldMkLst>
      </pc:sldChg>
      <pc:sldChg chg="mod modShow">
        <pc:chgData name="Fumiya Sano" userId="310278822bcc89c9" providerId="LiveId" clId="{5893F1DE-C0E2-4FB5-8184-1E3E301D0122}" dt="2025-01-22T08:22:40.936" v="764" actId="729"/>
        <pc:sldMkLst>
          <pc:docMk/>
          <pc:sldMk cId="2217287395" sldId="556"/>
        </pc:sldMkLst>
      </pc:sldChg>
      <pc:sldChg chg="addSp modSp mod">
        <pc:chgData name="Fumiya Sano" userId="310278822bcc89c9" providerId="LiveId" clId="{5893F1DE-C0E2-4FB5-8184-1E3E301D0122}" dt="2025-01-19T14:05:46.913" v="136"/>
        <pc:sldMkLst>
          <pc:docMk/>
          <pc:sldMk cId="684020770" sldId="557"/>
        </pc:sldMkLst>
        <pc:spChg chg="add mod">
          <ac:chgData name="Fumiya Sano" userId="310278822bcc89c9" providerId="LiveId" clId="{5893F1DE-C0E2-4FB5-8184-1E3E301D0122}" dt="2025-01-19T14:03:52.661" v="135" actId="1076"/>
          <ac:spMkLst>
            <pc:docMk/>
            <pc:sldMk cId="684020770" sldId="557"/>
            <ac:spMk id="9" creationId="{19ECF9EA-338E-F466-D4E6-B57EE03D304D}"/>
          </ac:spMkLst>
        </pc:spChg>
        <pc:spChg chg="mod">
          <ac:chgData name="Fumiya Sano" userId="310278822bcc89c9" providerId="LiveId" clId="{5893F1DE-C0E2-4FB5-8184-1E3E301D0122}" dt="2025-01-19T14:01:56.752" v="91" actId="20577"/>
          <ac:spMkLst>
            <pc:docMk/>
            <pc:sldMk cId="684020770" sldId="557"/>
            <ac:spMk id="20" creationId="{042F2398-FB12-D632-7805-FEADB5CB07B3}"/>
          </ac:spMkLst>
        </pc:spChg>
        <pc:spChg chg="mod">
          <ac:chgData name="Fumiya Sano" userId="310278822bcc89c9" providerId="LiveId" clId="{5893F1DE-C0E2-4FB5-8184-1E3E301D0122}" dt="2025-01-19T14:01:08.741" v="70" actId="20577"/>
          <ac:spMkLst>
            <pc:docMk/>
            <pc:sldMk cId="684020770" sldId="557"/>
            <ac:spMk id="47" creationId="{C3298B54-3FB5-A84C-0F08-53811156AE60}"/>
          </ac:spMkLst>
        </pc:spChg>
        <pc:spChg chg="mod">
          <ac:chgData name="Fumiya Sano" userId="310278822bcc89c9" providerId="LiveId" clId="{5893F1DE-C0E2-4FB5-8184-1E3E301D0122}" dt="2025-01-19T14:01:44.015" v="89" actId="6549"/>
          <ac:spMkLst>
            <pc:docMk/>
            <pc:sldMk cId="684020770" sldId="557"/>
            <ac:spMk id="48" creationId="{492408FC-E6F3-54EE-A820-8ED2A2045B4C}"/>
          </ac:spMkLst>
        </pc:spChg>
      </pc:sldChg>
      <pc:sldChg chg="del">
        <pc:chgData name="Fumiya Sano" userId="310278822bcc89c9" providerId="LiveId" clId="{5893F1DE-C0E2-4FB5-8184-1E3E301D0122}" dt="2025-01-19T14:06:05.657" v="140" actId="47"/>
        <pc:sldMkLst>
          <pc:docMk/>
          <pc:sldMk cId="1054164440" sldId="558"/>
        </pc:sldMkLst>
      </pc:sldChg>
      <pc:sldChg chg="mod modShow">
        <pc:chgData name="Fumiya Sano" userId="310278822bcc89c9" providerId="LiveId" clId="{5893F1DE-C0E2-4FB5-8184-1E3E301D0122}" dt="2025-01-22T09:11:04.365" v="1487" actId="729"/>
        <pc:sldMkLst>
          <pc:docMk/>
          <pc:sldMk cId="1364642289" sldId="559"/>
        </pc:sldMkLst>
      </pc:sldChg>
      <pc:sldChg chg="addSp modSp add">
        <pc:chgData name="Fumiya Sano" userId="310278822bcc89c9" providerId="LiveId" clId="{5893F1DE-C0E2-4FB5-8184-1E3E301D0122}" dt="2025-01-19T14:06:03.510" v="139"/>
        <pc:sldMkLst>
          <pc:docMk/>
          <pc:sldMk cId="2508258419" sldId="564"/>
        </pc:sldMkLst>
        <pc:spChg chg="add mod">
          <ac:chgData name="Fumiya Sano" userId="310278822bcc89c9" providerId="LiveId" clId="{5893F1DE-C0E2-4FB5-8184-1E3E301D0122}" dt="2025-01-19T14:05:56.211" v="138"/>
          <ac:spMkLst>
            <pc:docMk/>
            <pc:sldMk cId="2508258419" sldId="564"/>
            <ac:spMk id="12" creationId="{98875AC4-F39C-FDFD-90EB-FF7C22E90707}"/>
          </ac:spMkLst>
        </pc:spChg>
        <pc:spChg chg="add mod">
          <ac:chgData name="Fumiya Sano" userId="310278822bcc89c9" providerId="LiveId" clId="{5893F1DE-C0E2-4FB5-8184-1E3E301D0122}" dt="2025-01-19T14:06:03.510" v="139"/>
          <ac:spMkLst>
            <pc:docMk/>
            <pc:sldMk cId="2508258419" sldId="564"/>
            <ac:spMk id="36" creationId="{A60B942B-B62B-D048-7F83-04EEC412CD25}"/>
          </ac:spMkLst>
        </pc:spChg>
      </pc:sldChg>
      <pc:sldChg chg="add">
        <pc:chgData name="Fumiya Sano" userId="310278822bcc89c9" providerId="LiveId" clId="{5893F1DE-C0E2-4FB5-8184-1E3E301D0122}" dt="2025-01-22T08:22:47.689" v="765"/>
        <pc:sldMkLst>
          <pc:docMk/>
          <pc:sldMk cId="740578053" sldId="565"/>
        </pc:sldMkLst>
      </pc:sldChg>
      <pc:sldChg chg="delSp modSp add mod">
        <pc:chgData name="Fumiya Sano" userId="310278822bcc89c9" providerId="LiveId" clId="{5893F1DE-C0E2-4FB5-8184-1E3E301D0122}" dt="2025-01-22T09:44:26.663" v="2134" actId="1076"/>
        <pc:sldMkLst>
          <pc:docMk/>
          <pc:sldMk cId="2394637921" sldId="566"/>
        </pc:sldMkLst>
        <pc:spChg chg="mod">
          <ac:chgData name="Fumiya Sano" userId="310278822bcc89c9" providerId="LiveId" clId="{5893F1DE-C0E2-4FB5-8184-1E3E301D0122}" dt="2025-01-22T09:21:31.233" v="1665" actId="1076"/>
          <ac:spMkLst>
            <pc:docMk/>
            <pc:sldMk cId="2394637921" sldId="566"/>
            <ac:spMk id="65" creationId="{3830185B-179F-34A6-3815-C6C4609AD36D}"/>
          </ac:spMkLst>
        </pc:spChg>
        <pc:spChg chg="mod">
          <ac:chgData name="Fumiya Sano" userId="310278822bcc89c9" providerId="LiveId" clId="{5893F1DE-C0E2-4FB5-8184-1E3E301D0122}" dt="2025-01-22T09:21:25.234" v="1664" actId="1076"/>
          <ac:spMkLst>
            <pc:docMk/>
            <pc:sldMk cId="2394637921" sldId="566"/>
            <ac:spMk id="66" creationId="{AC3B123D-A4F1-3420-AD03-A0308F41A351}"/>
          </ac:spMkLst>
        </pc:spChg>
        <pc:spChg chg="mod">
          <ac:chgData name="Fumiya Sano" userId="310278822bcc89c9" providerId="LiveId" clId="{5893F1DE-C0E2-4FB5-8184-1E3E301D0122}" dt="2025-01-22T09:21:18.148" v="1663" actId="1076"/>
          <ac:spMkLst>
            <pc:docMk/>
            <pc:sldMk cId="2394637921" sldId="566"/>
            <ac:spMk id="69" creationId="{5F40FDBA-253E-4FCD-CBB7-7F471DF750DC}"/>
          </ac:spMkLst>
        </pc:spChg>
        <pc:spChg chg="del">
          <ac:chgData name="Fumiya Sano" userId="310278822bcc89c9" providerId="LiveId" clId="{5893F1DE-C0E2-4FB5-8184-1E3E301D0122}" dt="2025-01-22T09:43:32.054" v="2109" actId="478"/>
          <ac:spMkLst>
            <pc:docMk/>
            <pc:sldMk cId="2394637921" sldId="566"/>
            <ac:spMk id="74" creationId="{AE53D843-2480-7A72-54C5-7E22058C5615}"/>
          </ac:spMkLst>
        </pc:spChg>
        <pc:spChg chg="del">
          <ac:chgData name="Fumiya Sano" userId="310278822bcc89c9" providerId="LiveId" clId="{5893F1DE-C0E2-4FB5-8184-1E3E301D0122}" dt="2025-01-22T09:43:29.686" v="2108" actId="478"/>
          <ac:spMkLst>
            <pc:docMk/>
            <pc:sldMk cId="2394637921" sldId="566"/>
            <ac:spMk id="76" creationId="{75561A2D-0D7C-AF71-1B45-4D10339C3D04}"/>
          </ac:spMkLst>
        </pc:spChg>
        <pc:spChg chg="del">
          <ac:chgData name="Fumiya Sano" userId="310278822bcc89c9" providerId="LiveId" clId="{5893F1DE-C0E2-4FB5-8184-1E3E301D0122}" dt="2025-01-22T09:43:25.154" v="2107" actId="478"/>
          <ac:spMkLst>
            <pc:docMk/>
            <pc:sldMk cId="2394637921" sldId="566"/>
            <ac:spMk id="77" creationId="{F004FFEC-FEA4-0C97-DF49-5FB569A60D77}"/>
          </ac:spMkLst>
        </pc:spChg>
        <pc:picChg chg="del mod ord">
          <ac:chgData name="Fumiya Sano" userId="310278822bcc89c9" providerId="LiveId" clId="{5893F1DE-C0E2-4FB5-8184-1E3E301D0122}" dt="2025-01-22T09:18:10.531" v="1614" actId="478"/>
          <ac:picMkLst>
            <pc:docMk/>
            <pc:sldMk cId="2394637921" sldId="566"/>
            <ac:picMk id="4" creationId="{4E1F1EEB-41B4-70C1-B683-70A7AE3BD208}"/>
          </ac:picMkLst>
        </pc:picChg>
        <pc:picChg chg="del mod">
          <ac:chgData name="Fumiya Sano" userId="310278822bcc89c9" providerId="LiveId" clId="{5893F1DE-C0E2-4FB5-8184-1E3E301D0122}" dt="2025-01-22T09:44:19.436" v="2129" actId="478"/>
          <ac:picMkLst>
            <pc:docMk/>
            <pc:sldMk cId="2394637921" sldId="566"/>
            <ac:picMk id="4" creationId="{56E7733A-7937-69BA-025A-5C9F76ED3744}"/>
          </ac:picMkLst>
        </pc:picChg>
        <pc:picChg chg="mod ord">
          <ac:chgData name="Fumiya Sano" userId="310278822bcc89c9" providerId="LiveId" clId="{5893F1DE-C0E2-4FB5-8184-1E3E301D0122}" dt="2025-01-22T09:18:10.533" v="1616" actId="962"/>
          <ac:picMkLst>
            <pc:docMk/>
            <pc:sldMk cId="2394637921" sldId="566"/>
            <ac:picMk id="6" creationId="{DCA65008-F803-C850-128D-C44A4DF5AED4}"/>
          </ac:picMkLst>
        </pc:picChg>
        <pc:picChg chg="mod ord">
          <ac:chgData name="Fumiya Sano" userId="310278822bcc89c9" providerId="LiveId" clId="{5893F1DE-C0E2-4FB5-8184-1E3E301D0122}" dt="2025-01-22T09:44:26.663" v="2134" actId="1076"/>
          <ac:picMkLst>
            <pc:docMk/>
            <pc:sldMk cId="2394637921" sldId="566"/>
            <ac:picMk id="7" creationId="{7CA04A50-8B74-0D12-2376-5934DED8BC61}"/>
          </ac:picMkLst>
        </pc:picChg>
        <pc:picChg chg="del mod ord">
          <ac:chgData name="Fumiya Sano" userId="310278822bcc89c9" providerId="LiveId" clId="{5893F1DE-C0E2-4FB5-8184-1E3E301D0122}" dt="2025-01-22T09:20:24.982" v="1660" actId="478"/>
          <ac:picMkLst>
            <pc:docMk/>
            <pc:sldMk cId="2394637921" sldId="566"/>
            <ac:picMk id="8" creationId="{5CF40EC5-99DE-B447-B1AA-05E75E628638}"/>
          </ac:picMkLst>
        </pc:picChg>
        <pc:picChg chg="mod ord">
          <ac:chgData name="Fumiya Sano" userId="310278822bcc89c9" providerId="LiveId" clId="{5893F1DE-C0E2-4FB5-8184-1E3E301D0122}" dt="2025-01-22T09:21:18.148" v="1663" actId="1076"/>
          <ac:picMkLst>
            <pc:docMk/>
            <pc:sldMk cId="2394637921" sldId="566"/>
            <ac:picMk id="11" creationId="{B46C4ADD-4461-FBC7-AAA0-B2A65AA62160}"/>
          </ac:picMkLst>
        </pc:picChg>
        <pc:picChg chg="del mod">
          <ac:chgData name="Fumiya Sano" userId="310278822bcc89c9" providerId="LiveId" clId="{5893F1DE-C0E2-4FB5-8184-1E3E301D0122}" dt="2025-01-22T09:18:01.843" v="1575" actId="478"/>
          <ac:picMkLst>
            <pc:docMk/>
            <pc:sldMk cId="2394637921" sldId="566"/>
            <ac:picMk id="48" creationId="{A170329B-72C4-E899-FF2B-0F930CFF6EA1}"/>
          </ac:picMkLst>
        </pc:picChg>
        <pc:picChg chg="del mod">
          <ac:chgData name="Fumiya Sano" userId="310278822bcc89c9" providerId="LiveId" clId="{5893F1DE-C0E2-4FB5-8184-1E3E301D0122}" dt="2025-01-22T09:19:14.945" v="1637" actId="478"/>
          <ac:picMkLst>
            <pc:docMk/>
            <pc:sldMk cId="2394637921" sldId="566"/>
            <ac:picMk id="71" creationId="{FCFAC395-47C7-44CB-EFC7-40AD701C8C81}"/>
          </ac:picMkLst>
        </pc:picChg>
      </pc:sldChg>
      <pc:sldChg chg="add del">
        <pc:chgData name="Fumiya Sano" userId="310278822bcc89c9" providerId="LiveId" clId="{5893F1DE-C0E2-4FB5-8184-1E3E301D0122}" dt="2025-01-22T09:43:18.983" v="2106" actId="47"/>
        <pc:sldMkLst>
          <pc:docMk/>
          <pc:sldMk cId="1786481757" sldId="567"/>
        </pc:sldMkLst>
      </pc:sldChg>
      <pc:sldChg chg="add">
        <pc:chgData name="Fumiya Sano" userId="310278822bcc89c9" providerId="LiveId" clId="{5893F1DE-C0E2-4FB5-8184-1E3E301D0122}" dt="2025-01-22T09:37:33.168" v="2051"/>
        <pc:sldMkLst>
          <pc:docMk/>
          <pc:sldMk cId="2653455618" sldId="568"/>
        </pc:sldMkLst>
      </pc:sldChg>
      <pc:sldChg chg="addSp modSp add">
        <pc:chgData name="Fumiya Sano" userId="310278822bcc89c9" providerId="LiveId" clId="{5893F1DE-C0E2-4FB5-8184-1E3E301D0122}" dt="2025-01-22T09:45:17.655" v="2138"/>
        <pc:sldMkLst>
          <pc:docMk/>
          <pc:sldMk cId="2682682303" sldId="569"/>
        </pc:sldMkLst>
        <pc:cxnChg chg="add mod">
          <ac:chgData name="Fumiya Sano" userId="310278822bcc89c9" providerId="LiveId" clId="{5893F1DE-C0E2-4FB5-8184-1E3E301D0122}" dt="2025-01-22T09:45:17.655" v="2138"/>
          <ac:cxnSpMkLst>
            <pc:docMk/>
            <pc:sldMk cId="2682682303" sldId="569"/>
            <ac:cxnSpMk id="5" creationId="{D22802C3-D5C9-C1C5-07BE-9F1BD1125DC8}"/>
          </ac:cxnSpMkLst>
        </pc:cxnChg>
      </pc:sldChg>
      <pc:sldChg chg="addSp modSp add">
        <pc:chgData name="Fumiya Sano" userId="310278822bcc89c9" providerId="LiveId" clId="{5893F1DE-C0E2-4FB5-8184-1E3E301D0122}" dt="2025-01-22T09:44:33.145" v="2135"/>
        <pc:sldMkLst>
          <pc:docMk/>
          <pc:sldMk cId="1378318236" sldId="570"/>
        </pc:sldMkLst>
        <pc:picChg chg="add mod">
          <ac:chgData name="Fumiya Sano" userId="310278822bcc89c9" providerId="LiveId" clId="{5893F1DE-C0E2-4FB5-8184-1E3E301D0122}" dt="2025-01-22T09:44:33.145" v="2135"/>
          <ac:picMkLst>
            <pc:docMk/>
            <pc:sldMk cId="1378318236" sldId="570"/>
            <ac:picMk id="3" creationId="{C2D82DF9-E512-C110-AA90-9BC0909BAE2D}"/>
          </ac:picMkLst>
        </pc:picChg>
      </pc:sldChg>
    </pc:docChg>
  </pc:docChgLst>
  <pc:docChgLst>
    <pc:chgData name="Fumiya Sano" userId="310278822bcc89c9" providerId="LiveId" clId="{9B231061-B878-4094-98FE-DAF90D18629A}"/>
    <pc:docChg chg="undo custSel addSld delSld modSld sldOrd">
      <pc:chgData name="Fumiya Sano" userId="310278822bcc89c9" providerId="LiveId" clId="{9B231061-B878-4094-98FE-DAF90D18629A}" dt="2024-07-25T05:59:22.560" v="15613"/>
      <pc:docMkLst>
        <pc:docMk/>
      </pc:docMkLst>
      <pc:sldChg chg="delSp modSp add mod modShow">
        <pc:chgData name="Fumiya Sano" userId="310278822bcc89c9" providerId="LiveId" clId="{9B231061-B878-4094-98FE-DAF90D18629A}" dt="2024-07-25T02:10:56.882" v="15216" actId="20577"/>
        <pc:sldMkLst>
          <pc:docMk/>
          <pc:sldMk cId="2734733579" sldId="257"/>
        </pc:sldMkLst>
      </pc:sldChg>
      <pc:sldChg chg="modSp mod modShow">
        <pc:chgData name="Fumiya Sano" userId="310278822bcc89c9" providerId="LiveId" clId="{9B231061-B878-4094-98FE-DAF90D18629A}" dt="2024-07-24T04:39:26.132" v="14274" actId="113"/>
        <pc:sldMkLst>
          <pc:docMk/>
          <pc:sldMk cId="4154267014" sldId="487"/>
        </pc:sldMkLst>
      </pc:sldChg>
      <pc:sldChg chg="addSp delSp modSp mod modShow">
        <pc:chgData name="Fumiya Sano" userId="310278822bcc89c9" providerId="LiveId" clId="{9B231061-B878-4094-98FE-DAF90D18629A}" dt="2024-07-24T04:45:38.601" v="14278"/>
        <pc:sldMkLst>
          <pc:docMk/>
          <pc:sldMk cId="179581718" sldId="489"/>
        </pc:sldMkLst>
      </pc:sldChg>
      <pc:sldChg chg="addSp delSp modSp mod modShow">
        <pc:chgData name="Fumiya Sano" userId="310278822bcc89c9" providerId="LiveId" clId="{9B231061-B878-4094-98FE-DAF90D18629A}" dt="2024-07-25T05:59:22.560" v="15613"/>
        <pc:sldMkLst>
          <pc:docMk/>
          <pc:sldMk cId="3395482012" sldId="490"/>
        </pc:sldMkLst>
      </pc:sldChg>
      <pc:sldChg chg="addSp delSp modSp mod modShow">
        <pc:chgData name="Fumiya Sano" userId="310278822bcc89c9" providerId="LiveId" clId="{9B231061-B878-4094-98FE-DAF90D18629A}" dt="2024-07-24T04:39:07.440" v="14271" actId="729"/>
        <pc:sldMkLst>
          <pc:docMk/>
          <pc:sldMk cId="1124123393" sldId="492"/>
        </pc:sldMkLst>
      </pc:sldChg>
      <pc:sldChg chg="mod modShow">
        <pc:chgData name="Fumiya Sano" userId="310278822bcc89c9" providerId="LiveId" clId="{9B231061-B878-4094-98FE-DAF90D18629A}" dt="2024-07-24T04:39:07.440" v="14271" actId="729"/>
        <pc:sldMkLst>
          <pc:docMk/>
          <pc:sldMk cId="1160466421" sldId="493"/>
        </pc:sldMkLst>
      </pc:sldChg>
      <pc:sldChg chg="addSp delSp modSp mod modShow">
        <pc:chgData name="Fumiya Sano" userId="310278822bcc89c9" providerId="LiveId" clId="{9B231061-B878-4094-98FE-DAF90D18629A}" dt="2024-07-25T05:30:35.256" v="15402" actId="1076"/>
        <pc:sldMkLst>
          <pc:docMk/>
          <pc:sldMk cId="631992892" sldId="494"/>
        </pc:sldMkLst>
      </pc:sldChg>
      <pc:sldChg chg="addSp delSp modSp mod modShow">
        <pc:chgData name="Fumiya Sano" userId="310278822bcc89c9" providerId="LiveId" clId="{9B231061-B878-4094-98FE-DAF90D18629A}" dt="2024-07-25T02:08:15.852" v="15215"/>
        <pc:sldMkLst>
          <pc:docMk/>
          <pc:sldMk cId="1849118069" sldId="495"/>
        </pc:sldMkLst>
      </pc:sldChg>
      <pc:sldChg chg="addSp delSp modSp mod modShow">
        <pc:chgData name="Fumiya Sano" userId="310278822bcc89c9" providerId="LiveId" clId="{9B231061-B878-4094-98FE-DAF90D18629A}" dt="2024-07-25T05:58:26.009" v="15609" actId="962"/>
        <pc:sldMkLst>
          <pc:docMk/>
          <pc:sldMk cId="2581245613" sldId="496"/>
        </pc:sldMkLst>
      </pc:sldChg>
      <pc:sldChg chg="del">
        <pc:chgData name="Fumiya Sano" userId="310278822bcc89c9" providerId="LiveId" clId="{9B231061-B878-4094-98FE-DAF90D18629A}" dt="2024-07-22T22:22:46.799" v="36" actId="47"/>
        <pc:sldMkLst>
          <pc:docMk/>
          <pc:sldMk cId="1848306740" sldId="497"/>
        </pc:sldMkLst>
      </pc:sldChg>
      <pc:sldChg chg="del">
        <pc:chgData name="Fumiya Sano" userId="310278822bcc89c9" providerId="LiveId" clId="{9B231061-B878-4094-98FE-DAF90D18629A}" dt="2024-07-23T06:34:48.846" v="3741" actId="47"/>
        <pc:sldMkLst>
          <pc:docMk/>
          <pc:sldMk cId="3315840243" sldId="498"/>
        </pc:sldMkLst>
      </pc:sldChg>
      <pc:sldChg chg="addSp delSp mod modShow">
        <pc:chgData name="Fumiya Sano" userId="310278822bcc89c9" providerId="LiveId" clId="{9B231061-B878-4094-98FE-DAF90D18629A}" dt="2024-07-24T04:40:01.797" v="14276" actId="478"/>
        <pc:sldMkLst>
          <pc:docMk/>
          <pc:sldMk cId="3886327548" sldId="501"/>
        </pc:sldMkLst>
      </pc:sldChg>
      <pc:sldChg chg="del">
        <pc:chgData name="Fumiya Sano" userId="310278822bcc89c9" providerId="LiveId" clId="{9B231061-B878-4094-98FE-DAF90D18629A}" dt="2024-07-22T22:22:45.109" v="35" actId="47"/>
        <pc:sldMkLst>
          <pc:docMk/>
          <pc:sldMk cId="3932780053" sldId="502"/>
        </pc:sldMkLst>
      </pc:sldChg>
      <pc:sldChg chg="addSp delSp modSp mod modShow">
        <pc:chgData name="Fumiya Sano" userId="310278822bcc89c9" providerId="LiveId" clId="{9B231061-B878-4094-98FE-DAF90D18629A}" dt="2024-07-25T05:53:38.002" v="15516" actId="20577"/>
        <pc:sldMkLst>
          <pc:docMk/>
          <pc:sldMk cId="2459125217" sldId="506"/>
        </pc:sldMkLst>
      </pc:sldChg>
      <pc:sldChg chg="modSp mod modShow">
        <pc:chgData name="Fumiya Sano" userId="310278822bcc89c9" providerId="LiveId" clId="{9B231061-B878-4094-98FE-DAF90D18629A}" dt="2024-07-24T04:39:07.440" v="14271" actId="729"/>
        <pc:sldMkLst>
          <pc:docMk/>
          <pc:sldMk cId="2812324411" sldId="507"/>
        </pc:sldMkLst>
      </pc:sldChg>
      <pc:sldChg chg="mod modShow">
        <pc:chgData name="Fumiya Sano" userId="310278822bcc89c9" providerId="LiveId" clId="{9B231061-B878-4094-98FE-DAF90D18629A}" dt="2024-07-24T04:39:07.440" v="14271" actId="729"/>
        <pc:sldMkLst>
          <pc:docMk/>
          <pc:sldMk cId="2407971155" sldId="508"/>
        </pc:sldMkLst>
      </pc:sldChg>
      <pc:sldChg chg="mod modShow">
        <pc:chgData name="Fumiya Sano" userId="310278822bcc89c9" providerId="LiveId" clId="{9B231061-B878-4094-98FE-DAF90D18629A}" dt="2024-07-24T04:39:07.440" v="14271" actId="729"/>
        <pc:sldMkLst>
          <pc:docMk/>
          <pc:sldMk cId="409122431" sldId="509"/>
        </pc:sldMkLst>
      </pc:sldChg>
      <pc:sldChg chg="addSp delSp modSp mod modShow">
        <pc:chgData name="Fumiya Sano" userId="310278822bcc89c9" providerId="LiveId" clId="{9B231061-B878-4094-98FE-DAF90D18629A}" dt="2024-07-24T04:39:07.440" v="14271" actId="729"/>
        <pc:sldMkLst>
          <pc:docMk/>
          <pc:sldMk cId="1457932987" sldId="510"/>
        </pc:sldMkLst>
      </pc:sldChg>
      <pc:sldChg chg="addSp delSp modSp mod modShow">
        <pc:chgData name="Fumiya Sano" userId="310278822bcc89c9" providerId="LiveId" clId="{9B231061-B878-4094-98FE-DAF90D18629A}" dt="2024-07-25T05:47:52.991" v="15504" actId="962"/>
        <pc:sldMkLst>
          <pc:docMk/>
          <pc:sldMk cId="1830011036" sldId="511"/>
        </pc:sldMkLst>
      </pc:sldChg>
      <pc:sldChg chg="addSp modSp add del">
        <pc:chgData name="Fumiya Sano" userId="310278822bcc89c9" providerId="LiveId" clId="{9B231061-B878-4094-98FE-DAF90D18629A}" dt="2024-07-22T22:22:52.793" v="37" actId="47"/>
        <pc:sldMkLst>
          <pc:docMk/>
          <pc:sldMk cId="3501269492" sldId="513"/>
        </pc:sldMkLst>
      </pc:sldChg>
      <pc:sldChg chg="delSp modSp add del mod">
        <pc:chgData name="Fumiya Sano" userId="310278822bcc89c9" providerId="LiveId" clId="{9B231061-B878-4094-98FE-DAF90D18629A}" dt="2024-07-22T22:57:48.811" v="1206" actId="47"/>
        <pc:sldMkLst>
          <pc:docMk/>
          <pc:sldMk cId="3667893518" sldId="514"/>
        </pc:sldMkLst>
      </pc:sldChg>
      <pc:sldChg chg="addSp delSp modSp mod modShow">
        <pc:chgData name="Fumiya Sano" userId="310278822bcc89c9" providerId="LiveId" clId="{9B231061-B878-4094-98FE-DAF90D18629A}" dt="2024-07-25T05:44:06.919" v="15409" actId="478"/>
        <pc:sldMkLst>
          <pc:docMk/>
          <pc:sldMk cId="716782102" sldId="515"/>
        </pc:sldMkLst>
      </pc:sldChg>
      <pc:sldChg chg="addSp delSp modSp mod modShow">
        <pc:chgData name="Fumiya Sano" userId="310278822bcc89c9" providerId="LiveId" clId="{9B231061-B878-4094-98FE-DAF90D18629A}" dt="2024-07-25T05:44:12.484" v="15410" actId="478"/>
        <pc:sldMkLst>
          <pc:docMk/>
          <pc:sldMk cId="2663018409" sldId="516"/>
        </pc:sldMkLst>
      </pc:sldChg>
      <pc:sldChg chg="add del">
        <pc:chgData name="Fumiya Sano" userId="310278822bcc89c9" providerId="LiveId" clId="{9B231061-B878-4094-98FE-DAF90D18629A}" dt="2024-07-22T22:22:32.045" v="30"/>
        <pc:sldMkLst>
          <pc:docMk/>
          <pc:sldMk cId="2479933827" sldId="517"/>
        </pc:sldMkLst>
      </pc:sldChg>
      <pc:sldChg chg="addSp modSp add del">
        <pc:chgData name="Fumiya Sano" userId="310278822bcc89c9" providerId="LiveId" clId="{9B231061-B878-4094-98FE-DAF90D18629A}" dt="2024-07-22T22:22:43.216" v="34" actId="47"/>
        <pc:sldMkLst>
          <pc:docMk/>
          <pc:sldMk cId="4280621346" sldId="517"/>
        </pc:sldMkLst>
      </pc:sldChg>
      <pc:sldChg chg="addSp delSp modSp add mod modShow">
        <pc:chgData name="Fumiya Sano" userId="310278822bcc89c9" providerId="LiveId" clId="{9B231061-B878-4094-98FE-DAF90D18629A}" dt="2024-07-25T00:14:52.196" v="14708" actId="962"/>
        <pc:sldMkLst>
          <pc:docMk/>
          <pc:sldMk cId="1915837148" sldId="518"/>
        </pc:sldMkLst>
      </pc:sldChg>
      <pc:sldChg chg="delSp modSp add del mod">
        <pc:chgData name="Fumiya Sano" userId="310278822bcc89c9" providerId="LiveId" clId="{9B231061-B878-4094-98FE-DAF90D18629A}" dt="2024-07-22T22:52:24.096" v="1151" actId="47"/>
        <pc:sldMkLst>
          <pc:docMk/>
          <pc:sldMk cId="3793205575" sldId="519"/>
        </pc:sldMkLst>
      </pc:sldChg>
      <pc:sldChg chg="addSp delSp modSp add mod modShow">
        <pc:chgData name="Fumiya Sano" userId="310278822bcc89c9" providerId="LiveId" clId="{9B231061-B878-4094-98FE-DAF90D18629A}" dt="2024-07-25T00:11:10.579" v="14622" actId="20577"/>
        <pc:sldMkLst>
          <pc:docMk/>
          <pc:sldMk cId="1189981560" sldId="520"/>
        </pc:sldMkLst>
      </pc:sldChg>
      <pc:sldChg chg="add del">
        <pc:chgData name="Fumiya Sano" userId="310278822bcc89c9" providerId="LiveId" clId="{9B231061-B878-4094-98FE-DAF90D18629A}" dt="2024-07-22T22:57:17.629" v="1200" actId="47"/>
        <pc:sldMkLst>
          <pc:docMk/>
          <pc:sldMk cId="3177042462" sldId="521"/>
        </pc:sldMkLst>
      </pc:sldChg>
      <pc:sldChg chg="addSp delSp modSp add mod modShow">
        <pc:chgData name="Fumiya Sano" userId="310278822bcc89c9" providerId="LiveId" clId="{9B231061-B878-4094-98FE-DAF90D18629A}" dt="2024-07-25T00:20:24.127" v="14763" actId="20577"/>
        <pc:sldMkLst>
          <pc:docMk/>
          <pc:sldMk cId="1971341017" sldId="522"/>
        </pc:sldMkLst>
      </pc:sldChg>
      <pc:sldChg chg="addSp delSp modSp add mod modShow">
        <pc:chgData name="Fumiya Sano" userId="310278822bcc89c9" providerId="LiveId" clId="{9B231061-B878-4094-98FE-DAF90D18629A}" dt="2024-07-25T00:15:29.632" v="14753" actId="1076"/>
        <pc:sldMkLst>
          <pc:docMk/>
          <pc:sldMk cId="3556233630" sldId="523"/>
        </pc:sldMkLst>
      </pc:sldChg>
      <pc:sldChg chg="addSp delSp modSp add mod ord modShow">
        <pc:chgData name="Fumiya Sano" userId="310278822bcc89c9" providerId="LiveId" clId="{9B231061-B878-4094-98FE-DAF90D18629A}" dt="2024-07-24T04:39:07.440" v="14271" actId="729"/>
        <pc:sldMkLst>
          <pc:docMk/>
          <pc:sldMk cId="681330013" sldId="524"/>
        </pc:sldMkLst>
      </pc:sldChg>
      <pc:sldChg chg="add del">
        <pc:chgData name="Fumiya Sano" userId="310278822bcc89c9" providerId="LiveId" clId="{9B231061-B878-4094-98FE-DAF90D18629A}" dt="2024-07-23T01:41:54.405" v="2788" actId="47"/>
        <pc:sldMkLst>
          <pc:docMk/>
          <pc:sldMk cId="3104405979" sldId="525"/>
        </pc:sldMkLst>
      </pc:sldChg>
      <pc:sldChg chg="addSp delSp modSp add mod modShow">
        <pc:chgData name="Fumiya Sano" userId="310278822bcc89c9" providerId="LiveId" clId="{9B231061-B878-4094-98FE-DAF90D18629A}" dt="2024-07-24T04:39:07.440" v="14271" actId="729"/>
        <pc:sldMkLst>
          <pc:docMk/>
          <pc:sldMk cId="2383006099" sldId="526"/>
        </pc:sldMkLst>
      </pc:sldChg>
      <pc:sldChg chg="addSp delSp modSp add mod modShow">
        <pc:chgData name="Fumiya Sano" userId="310278822bcc89c9" providerId="LiveId" clId="{9B231061-B878-4094-98FE-DAF90D18629A}" dt="2024-07-25T05:59:18.342" v="15611"/>
        <pc:sldMkLst>
          <pc:docMk/>
          <pc:sldMk cId="324346521" sldId="527"/>
        </pc:sldMkLst>
      </pc:sldChg>
      <pc:sldChg chg="addSp delSp modSp add mod modShow">
        <pc:chgData name="Fumiya Sano" userId="310278822bcc89c9" providerId="LiveId" clId="{9B231061-B878-4094-98FE-DAF90D18629A}" dt="2024-07-25T05:55:15.435" v="15546" actId="962"/>
        <pc:sldMkLst>
          <pc:docMk/>
          <pc:sldMk cId="1274357206" sldId="528"/>
        </pc:sldMkLst>
      </pc:sldChg>
      <pc:sldChg chg="addSp delSp modSp add mod modShow">
        <pc:chgData name="Fumiya Sano" userId="310278822bcc89c9" providerId="LiveId" clId="{9B231061-B878-4094-98FE-DAF90D18629A}" dt="2024-07-25T01:02:38.898" v="15042" actId="1076"/>
        <pc:sldMkLst>
          <pc:docMk/>
          <pc:sldMk cId="3460709616" sldId="529"/>
        </pc:sldMkLst>
      </pc:sldChg>
      <pc:sldChg chg="addSp delSp modSp add mod modShow">
        <pc:chgData name="Fumiya Sano" userId="310278822bcc89c9" providerId="LiveId" clId="{9B231061-B878-4094-98FE-DAF90D18629A}" dt="2024-07-25T01:02:42.759" v="15043"/>
        <pc:sldMkLst>
          <pc:docMk/>
          <pc:sldMk cId="1080157288" sldId="530"/>
        </pc:sldMkLst>
      </pc:sldChg>
      <pc:sldChg chg="modSp add mod modShow">
        <pc:chgData name="Fumiya Sano" userId="310278822bcc89c9" providerId="LiveId" clId="{9B231061-B878-4094-98FE-DAF90D18629A}" dt="2024-07-25T02:11:00.215" v="15217" actId="20577"/>
        <pc:sldMkLst>
          <pc:docMk/>
          <pc:sldMk cId="1537281617" sldId="531"/>
        </pc:sldMkLst>
      </pc:sldChg>
      <pc:sldChg chg="modSp add mod modShow">
        <pc:chgData name="Fumiya Sano" userId="310278822bcc89c9" providerId="LiveId" clId="{9B231061-B878-4094-98FE-DAF90D18629A}" dt="2024-07-25T02:11:05.980" v="15218" actId="20577"/>
        <pc:sldMkLst>
          <pc:docMk/>
          <pc:sldMk cId="2469791594" sldId="532"/>
        </pc:sldMkLst>
      </pc:sldChg>
      <pc:sldChg chg="modSp add mod modShow">
        <pc:chgData name="Fumiya Sano" userId="310278822bcc89c9" providerId="LiveId" clId="{9B231061-B878-4094-98FE-DAF90D18629A}" dt="2024-07-25T02:11:12.789" v="15219" actId="20577"/>
        <pc:sldMkLst>
          <pc:docMk/>
          <pc:sldMk cId="88164644" sldId="533"/>
        </pc:sldMkLst>
      </pc:sldChg>
      <pc:sldChg chg="addSp delSp modSp add mod ord modShow">
        <pc:chgData name="Fumiya Sano" userId="310278822bcc89c9" providerId="LiveId" clId="{9B231061-B878-4094-98FE-DAF90D18629A}" dt="2024-07-25T05:51:47.702" v="15508" actId="2710"/>
        <pc:sldMkLst>
          <pc:docMk/>
          <pc:sldMk cId="2607931809" sldId="534"/>
        </pc:sldMkLst>
      </pc:sldChg>
      <pc:sldChg chg="addSp delSp modSp add mod modShow">
        <pc:chgData name="Fumiya Sano" userId="310278822bcc89c9" providerId="LiveId" clId="{9B231061-B878-4094-98FE-DAF90D18629A}" dt="2024-07-25T05:47:13.038" v="15461"/>
        <pc:sldMkLst>
          <pc:docMk/>
          <pc:sldMk cId="3070491941" sldId="535"/>
        </pc:sldMkLst>
      </pc:sldChg>
      <pc:sldChg chg="addSp delSp modSp add mod modShow">
        <pc:chgData name="Fumiya Sano" userId="310278822bcc89c9" providerId="LiveId" clId="{9B231061-B878-4094-98FE-DAF90D18629A}" dt="2024-07-25T05:51:21.336" v="15506" actId="2710"/>
        <pc:sldMkLst>
          <pc:docMk/>
          <pc:sldMk cId="1103841219" sldId="536"/>
        </pc:sldMkLst>
      </pc:sldChg>
      <pc:sldChg chg="addSp delSp modSp add mod modShow">
        <pc:chgData name="Fumiya Sano" userId="310278822bcc89c9" providerId="LiveId" clId="{9B231061-B878-4094-98FE-DAF90D18629A}" dt="2024-07-25T05:19:55.163" v="15302" actId="20577"/>
        <pc:sldMkLst>
          <pc:docMk/>
          <pc:sldMk cId="539509759" sldId="537"/>
        </pc:sldMkLst>
      </pc:sldChg>
    </pc:docChg>
  </pc:docChgLst>
  <pc:docChgLst>
    <pc:chgData name="Fumiya Sano" userId="310278822bcc89c9" providerId="LiveId" clId="{E3798435-8B6C-4AD2-8B81-095D7B8E1DD6}"/>
    <pc:docChg chg="undo redo custSel addSld delSld modSld sldOrd">
      <pc:chgData name="Fumiya Sano" userId="310278822bcc89c9" providerId="LiveId" clId="{E3798435-8B6C-4AD2-8B81-095D7B8E1DD6}" dt="2025-01-17T00:24:02.558" v="3168" actId="1076"/>
      <pc:docMkLst>
        <pc:docMk/>
      </pc:docMkLst>
      <pc:sldChg chg="modSp mod modShow">
        <pc:chgData name="Fumiya Sano" userId="310278822bcc89c9" providerId="LiveId" clId="{E3798435-8B6C-4AD2-8B81-095D7B8E1DD6}" dt="2025-01-17T00:22:46.499" v="3147" actId="6549"/>
        <pc:sldMkLst>
          <pc:docMk/>
          <pc:sldMk cId="2734733579" sldId="257"/>
        </pc:sldMkLst>
        <pc:spChg chg="mod">
          <ac:chgData name="Fumiya Sano" userId="310278822bcc89c9" providerId="LiveId" clId="{E3798435-8B6C-4AD2-8B81-095D7B8E1DD6}" dt="2025-01-17T00:22:46.499" v="3147" actId="6549"/>
          <ac:spMkLst>
            <pc:docMk/>
            <pc:sldMk cId="2734733579" sldId="257"/>
            <ac:spMk id="3" creationId="{1D60AB14-EE61-1234-B381-AA3D880C77AA}"/>
          </ac:spMkLst>
        </pc:spChg>
      </pc:sldChg>
      <pc:sldChg chg="modSp mod">
        <pc:chgData name="Fumiya Sano" userId="310278822bcc89c9" providerId="LiveId" clId="{E3798435-8B6C-4AD2-8B81-095D7B8E1DD6}" dt="2025-01-16T21:37:06.289" v="189" actId="20577"/>
        <pc:sldMkLst>
          <pc:docMk/>
          <pc:sldMk cId="4154267014" sldId="487"/>
        </pc:sldMkLst>
        <pc:spChg chg="mod">
          <ac:chgData name="Fumiya Sano" userId="310278822bcc89c9" providerId="LiveId" clId="{E3798435-8B6C-4AD2-8B81-095D7B8E1DD6}" dt="2025-01-16T20:55:32.174" v="105" actId="20577"/>
          <ac:spMkLst>
            <pc:docMk/>
            <pc:sldMk cId="4154267014" sldId="487"/>
            <ac:spMk id="2" creationId="{53DDF576-B1BB-4CCD-0042-0ED4B402047D}"/>
          </ac:spMkLst>
        </pc:spChg>
        <pc:spChg chg="mod">
          <ac:chgData name="Fumiya Sano" userId="310278822bcc89c9" providerId="LiveId" clId="{E3798435-8B6C-4AD2-8B81-095D7B8E1DD6}" dt="2025-01-16T20:55:16.368" v="65" actId="20577"/>
          <ac:spMkLst>
            <pc:docMk/>
            <pc:sldMk cId="4154267014" sldId="487"/>
            <ac:spMk id="3" creationId="{CF599181-660C-0ED0-7EDC-DF430CB49E18}"/>
          </ac:spMkLst>
        </pc:spChg>
        <pc:spChg chg="mod">
          <ac:chgData name="Fumiya Sano" userId="310278822bcc89c9" providerId="LiveId" clId="{E3798435-8B6C-4AD2-8B81-095D7B8E1DD6}" dt="2025-01-16T21:37:06.289" v="189" actId="20577"/>
          <ac:spMkLst>
            <pc:docMk/>
            <pc:sldMk cId="4154267014" sldId="487"/>
            <ac:spMk id="4" creationId="{C5808BE9-C022-34B4-E84C-B2551E7F6C6A}"/>
          </ac:spMkLst>
        </pc:spChg>
      </pc:sldChg>
      <pc:sldChg chg="mod modShow">
        <pc:chgData name="Fumiya Sano" userId="310278822bcc89c9" providerId="LiveId" clId="{E3798435-8B6C-4AD2-8B81-095D7B8E1DD6}" dt="2025-01-16T23:12:04.383" v="2142" actId="729"/>
        <pc:sldMkLst>
          <pc:docMk/>
          <pc:sldMk cId="179581718" sldId="489"/>
        </pc:sldMkLst>
      </pc:sldChg>
      <pc:sldChg chg="addSp delSp modSp mod">
        <pc:chgData name="Fumiya Sano" userId="310278822bcc89c9" providerId="LiveId" clId="{E3798435-8B6C-4AD2-8B81-095D7B8E1DD6}" dt="2025-01-16T23:10:58.251" v="2139"/>
        <pc:sldMkLst>
          <pc:docMk/>
          <pc:sldMk cId="3395482012" sldId="490"/>
        </pc:sldMkLst>
      </pc:sldChg>
      <pc:sldChg chg="ord">
        <pc:chgData name="Fumiya Sano" userId="310278822bcc89c9" providerId="LiveId" clId="{E3798435-8B6C-4AD2-8B81-095D7B8E1DD6}" dt="2025-01-16T23:17:46.395" v="2176"/>
        <pc:sldMkLst>
          <pc:docMk/>
          <pc:sldMk cId="1160466421" sldId="493"/>
        </pc:sldMkLst>
      </pc:sldChg>
      <pc:sldChg chg="ord">
        <pc:chgData name="Fumiya Sano" userId="310278822bcc89c9" providerId="LiveId" clId="{E3798435-8B6C-4AD2-8B81-095D7B8E1DD6}" dt="2025-01-16T23:17:46.395" v="2176"/>
        <pc:sldMkLst>
          <pc:docMk/>
          <pc:sldMk cId="631992892" sldId="494"/>
        </pc:sldMkLst>
      </pc:sldChg>
      <pc:sldChg chg="mod ord modShow">
        <pc:chgData name="Fumiya Sano" userId="310278822bcc89c9" providerId="LiveId" clId="{E3798435-8B6C-4AD2-8B81-095D7B8E1DD6}" dt="2025-01-16T23:17:46.395" v="2176"/>
        <pc:sldMkLst>
          <pc:docMk/>
          <pc:sldMk cId="1849118069" sldId="495"/>
        </pc:sldMkLst>
      </pc:sldChg>
      <pc:sldChg chg="addSp delSp modSp mod">
        <pc:chgData name="Fumiya Sano" userId="310278822bcc89c9" providerId="LiveId" clId="{E3798435-8B6C-4AD2-8B81-095D7B8E1DD6}" dt="2025-01-17T00:24:02.558" v="3168" actId="1076"/>
        <pc:sldMkLst>
          <pc:docMk/>
          <pc:sldMk cId="2581245613" sldId="496"/>
        </pc:sldMkLst>
        <pc:spChg chg="mod">
          <ac:chgData name="Fumiya Sano" userId="310278822bcc89c9" providerId="LiveId" clId="{E3798435-8B6C-4AD2-8B81-095D7B8E1DD6}" dt="2025-01-16T23:53:53.282" v="2943" actId="2792"/>
          <ac:spMkLst>
            <pc:docMk/>
            <pc:sldMk cId="2581245613" sldId="496"/>
            <ac:spMk id="3" creationId="{27017419-9311-D813-BDB9-A33E4F63C06D}"/>
          </ac:spMkLst>
        </pc:spChg>
        <pc:spChg chg="mod">
          <ac:chgData name="Fumiya Sano" userId="310278822bcc89c9" providerId="LiveId" clId="{E3798435-8B6C-4AD2-8B81-095D7B8E1DD6}" dt="2025-01-16T23:50:38.586" v="2877"/>
          <ac:spMkLst>
            <pc:docMk/>
            <pc:sldMk cId="2581245613" sldId="496"/>
            <ac:spMk id="4" creationId="{39869D2E-1B88-ECE4-9B45-B8F1A4FE5F3E}"/>
          </ac:spMkLst>
        </pc:spChg>
        <pc:spChg chg="add mod">
          <ac:chgData name="Fumiya Sano" userId="310278822bcc89c9" providerId="LiveId" clId="{E3798435-8B6C-4AD2-8B81-095D7B8E1DD6}" dt="2025-01-16T23:51:12.750" v="2912" actId="1076"/>
          <ac:spMkLst>
            <pc:docMk/>
            <pc:sldMk cId="2581245613" sldId="496"/>
            <ac:spMk id="34" creationId="{CBFE63A7-C79C-CA6D-5689-B6BAAB7717E1}"/>
          </ac:spMkLst>
        </pc:spChg>
        <pc:grpChg chg="mod">
          <ac:chgData name="Fumiya Sano" userId="310278822bcc89c9" providerId="LiveId" clId="{E3798435-8B6C-4AD2-8B81-095D7B8E1DD6}" dt="2025-01-17T00:24:02.558" v="3168" actId="1076"/>
          <ac:grpSpMkLst>
            <pc:docMk/>
            <pc:sldMk cId="2581245613" sldId="496"/>
            <ac:grpSpMk id="40" creationId="{BB0ECED4-76BA-13AC-8429-08E6819940AB}"/>
          </ac:grpSpMkLst>
        </pc:grpChg>
        <pc:picChg chg="add mod">
          <ac:chgData name="Fumiya Sano" userId="310278822bcc89c9" providerId="LiveId" clId="{E3798435-8B6C-4AD2-8B81-095D7B8E1DD6}" dt="2025-01-17T00:24:02.558" v="3168" actId="1076"/>
          <ac:picMkLst>
            <pc:docMk/>
            <pc:sldMk cId="2581245613" sldId="496"/>
            <ac:picMk id="24" creationId="{05B9C90E-AB97-50AF-3974-66D6382771E7}"/>
          </ac:picMkLst>
        </pc:picChg>
        <pc:picChg chg="mod">
          <ac:chgData name="Fumiya Sano" userId="310278822bcc89c9" providerId="LiveId" clId="{E3798435-8B6C-4AD2-8B81-095D7B8E1DD6}" dt="2025-01-17T00:12:59.716" v="3050" actId="1076"/>
          <ac:picMkLst>
            <pc:docMk/>
            <pc:sldMk cId="2581245613" sldId="496"/>
            <ac:picMk id="27" creationId="{0E4A9C03-4CDC-85F6-1D7F-3F4C2695DFD4}"/>
          </ac:picMkLst>
        </pc:picChg>
        <pc:picChg chg="add mod">
          <ac:chgData name="Fumiya Sano" userId="310278822bcc89c9" providerId="LiveId" clId="{E3798435-8B6C-4AD2-8B81-095D7B8E1DD6}" dt="2025-01-17T00:24:02.558" v="3168" actId="1076"/>
          <ac:picMkLst>
            <pc:docMk/>
            <pc:sldMk cId="2581245613" sldId="496"/>
            <ac:picMk id="28" creationId="{CFCC1E0B-7555-7D33-E835-E8C411174986}"/>
          </ac:picMkLst>
        </pc:picChg>
        <pc:picChg chg="mod ord">
          <ac:chgData name="Fumiya Sano" userId="310278822bcc89c9" providerId="LiveId" clId="{E3798435-8B6C-4AD2-8B81-095D7B8E1DD6}" dt="2025-01-17T00:23:47.536" v="3167" actId="962"/>
          <ac:picMkLst>
            <pc:docMk/>
            <pc:sldMk cId="2581245613" sldId="496"/>
            <ac:picMk id="32" creationId="{5BA3461A-B511-A223-DD1D-9F68276F8FCC}"/>
          </ac:picMkLst>
        </pc:picChg>
        <pc:picChg chg="mod">
          <ac:chgData name="Fumiya Sano" userId="310278822bcc89c9" providerId="LiveId" clId="{E3798435-8B6C-4AD2-8B81-095D7B8E1DD6}" dt="2025-01-16T23:51:12.750" v="2912" actId="1076"/>
          <ac:picMkLst>
            <pc:docMk/>
            <pc:sldMk cId="2581245613" sldId="496"/>
            <ac:picMk id="36" creationId="{9FB31BF9-233C-E20C-7665-3B1454BFD164}"/>
          </ac:picMkLst>
        </pc:picChg>
        <pc:picChg chg="mod ord">
          <ac:chgData name="Fumiya Sano" userId="310278822bcc89c9" providerId="LiveId" clId="{E3798435-8B6C-4AD2-8B81-095D7B8E1DD6}" dt="2025-01-16T23:53:56.374" v="2944" actId="1076"/>
          <ac:picMkLst>
            <pc:docMk/>
            <pc:sldMk cId="2581245613" sldId="496"/>
            <ac:picMk id="42" creationId="{5455FBC1-8B2D-D26B-BC5B-1BC44012DDA3}"/>
          </ac:picMkLst>
        </pc:picChg>
        <pc:picChg chg="mod">
          <ac:chgData name="Fumiya Sano" userId="310278822bcc89c9" providerId="LiveId" clId="{E3798435-8B6C-4AD2-8B81-095D7B8E1DD6}" dt="2025-01-16T23:51:12.750" v="2912" actId="1076"/>
          <ac:picMkLst>
            <pc:docMk/>
            <pc:sldMk cId="2581245613" sldId="496"/>
            <ac:picMk id="48" creationId="{25C5ADCB-9B95-7EA1-A73A-D1DB77D5D754}"/>
          </ac:picMkLst>
        </pc:picChg>
        <pc:cxnChg chg="mod">
          <ac:chgData name="Fumiya Sano" userId="310278822bcc89c9" providerId="LiveId" clId="{E3798435-8B6C-4AD2-8B81-095D7B8E1DD6}" dt="2025-01-16T23:51:12.750" v="2912" actId="1076"/>
          <ac:cxnSpMkLst>
            <pc:docMk/>
            <pc:sldMk cId="2581245613" sldId="496"/>
            <ac:cxnSpMk id="33" creationId="{A41F48DE-1692-9069-AF69-B6AD225F3230}"/>
          </ac:cxnSpMkLst>
        </pc:cxnChg>
      </pc:sldChg>
      <pc:sldChg chg="ord">
        <pc:chgData name="Fumiya Sano" userId="310278822bcc89c9" providerId="LiveId" clId="{E3798435-8B6C-4AD2-8B81-095D7B8E1DD6}" dt="2025-01-16T23:17:46.395" v="2176"/>
        <pc:sldMkLst>
          <pc:docMk/>
          <pc:sldMk cId="716782102" sldId="515"/>
        </pc:sldMkLst>
      </pc:sldChg>
      <pc:sldChg chg="ord">
        <pc:chgData name="Fumiya Sano" userId="310278822bcc89c9" providerId="LiveId" clId="{E3798435-8B6C-4AD2-8B81-095D7B8E1DD6}" dt="2025-01-16T23:17:46.395" v="2176"/>
        <pc:sldMkLst>
          <pc:docMk/>
          <pc:sldMk cId="2663018409" sldId="516"/>
        </pc:sldMkLst>
      </pc:sldChg>
      <pc:sldChg chg="addSp delSp modSp mod">
        <pc:chgData name="Fumiya Sano" userId="310278822bcc89c9" providerId="LiveId" clId="{E3798435-8B6C-4AD2-8B81-095D7B8E1DD6}" dt="2025-01-17T00:17:31.998" v="3077"/>
        <pc:sldMkLst>
          <pc:docMk/>
          <pc:sldMk cId="1915837148" sldId="518"/>
        </pc:sldMkLst>
        <pc:picChg chg="add mod">
          <ac:chgData name="Fumiya Sano" userId="310278822bcc89c9" providerId="LiveId" clId="{E3798435-8B6C-4AD2-8B81-095D7B8E1DD6}" dt="2025-01-17T00:17:31.998" v="3077"/>
          <ac:picMkLst>
            <pc:docMk/>
            <pc:sldMk cId="1915837148" sldId="518"/>
            <ac:picMk id="6" creationId="{6B63C7F0-3BAE-C597-F239-CA4A2CAC6AC7}"/>
          </ac:picMkLst>
        </pc:picChg>
      </pc:sldChg>
      <pc:sldChg chg="mod modShow">
        <pc:chgData name="Fumiya Sano" userId="310278822bcc89c9" providerId="LiveId" clId="{E3798435-8B6C-4AD2-8B81-095D7B8E1DD6}" dt="2025-01-16T21:09:43.167" v="149" actId="729"/>
        <pc:sldMkLst>
          <pc:docMk/>
          <pc:sldMk cId="1971341017" sldId="522"/>
        </pc:sldMkLst>
      </pc:sldChg>
      <pc:sldChg chg="addSp delSp modSp mod">
        <pc:chgData name="Fumiya Sano" userId="310278822bcc89c9" providerId="LiveId" clId="{E3798435-8B6C-4AD2-8B81-095D7B8E1DD6}" dt="2025-01-16T22:22:56.474" v="1302" actId="1076"/>
        <pc:sldMkLst>
          <pc:docMk/>
          <pc:sldMk cId="3556233630" sldId="523"/>
        </pc:sldMkLst>
        <pc:spChg chg="mod">
          <ac:chgData name="Fumiya Sano" userId="310278822bcc89c9" providerId="LiveId" clId="{E3798435-8B6C-4AD2-8B81-095D7B8E1DD6}" dt="2025-01-16T21:08:49.723" v="135" actId="2710"/>
          <ac:spMkLst>
            <pc:docMk/>
            <pc:sldMk cId="3556233630" sldId="523"/>
            <ac:spMk id="3" creationId="{64946745-9604-8CA8-602E-5EBF1761A826}"/>
          </ac:spMkLst>
        </pc:spChg>
        <pc:spChg chg="mod">
          <ac:chgData name="Fumiya Sano" userId="310278822bcc89c9" providerId="LiveId" clId="{E3798435-8B6C-4AD2-8B81-095D7B8E1DD6}" dt="2025-01-16T22:22:56.474" v="1302" actId="1076"/>
          <ac:spMkLst>
            <pc:docMk/>
            <pc:sldMk cId="3556233630" sldId="523"/>
            <ac:spMk id="4" creationId="{03D54D4E-EDB7-6B49-12C8-6C643718CC25}"/>
          </ac:spMkLst>
        </pc:spChg>
        <pc:spChg chg="mod">
          <ac:chgData name="Fumiya Sano" userId="310278822bcc89c9" providerId="LiveId" clId="{E3798435-8B6C-4AD2-8B81-095D7B8E1DD6}" dt="2025-01-16T21:08:56.157" v="146" actId="1035"/>
          <ac:spMkLst>
            <pc:docMk/>
            <pc:sldMk cId="3556233630" sldId="523"/>
            <ac:spMk id="5" creationId="{DF2F9E0E-77D9-D4D5-365A-3D3526A11EC4}"/>
          </ac:spMkLst>
        </pc:spChg>
        <pc:spChg chg="mod">
          <ac:chgData name="Fumiya Sano" userId="310278822bcc89c9" providerId="LiveId" clId="{E3798435-8B6C-4AD2-8B81-095D7B8E1DD6}" dt="2025-01-16T21:08:56.157" v="146" actId="1035"/>
          <ac:spMkLst>
            <pc:docMk/>
            <pc:sldMk cId="3556233630" sldId="523"/>
            <ac:spMk id="15" creationId="{D7BE3A17-3FE1-1F93-3A49-E743915ED671}"/>
          </ac:spMkLst>
        </pc:spChg>
        <pc:spChg chg="mod">
          <ac:chgData name="Fumiya Sano" userId="310278822bcc89c9" providerId="LiveId" clId="{E3798435-8B6C-4AD2-8B81-095D7B8E1DD6}" dt="2025-01-16T21:08:56.157" v="146" actId="1035"/>
          <ac:spMkLst>
            <pc:docMk/>
            <pc:sldMk cId="3556233630" sldId="523"/>
            <ac:spMk id="22" creationId="{8BAA897B-EDB1-4FCD-71EC-552691D8DEA5}"/>
          </ac:spMkLst>
        </pc:spChg>
        <pc:picChg chg="add mod">
          <ac:chgData name="Fumiya Sano" userId="310278822bcc89c9" providerId="LiveId" clId="{E3798435-8B6C-4AD2-8B81-095D7B8E1DD6}" dt="2025-01-16T21:09:19.737" v="148"/>
          <ac:picMkLst>
            <pc:docMk/>
            <pc:sldMk cId="3556233630" sldId="523"/>
            <ac:picMk id="6" creationId="{37D0054C-1397-C224-4C62-A575F88F1F0E}"/>
          </ac:picMkLst>
        </pc:picChg>
        <pc:picChg chg="mod">
          <ac:chgData name="Fumiya Sano" userId="310278822bcc89c9" providerId="LiveId" clId="{E3798435-8B6C-4AD2-8B81-095D7B8E1DD6}" dt="2025-01-16T21:08:56.157" v="146" actId="1035"/>
          <ac:picMkLst>
            <pc:docMk/>
            <pc:sldMk cId="3556233630" sldId="523"/>
            <ac:picMk id="10" creationId="{A2F45D70-8860-6A84-8B7E-0C93DBE2F112}"/>
          </ac:picMkLst>
        </pc:picChg>
        <pc:picChg chg="mod">
          <ac:chgData name="Fumiya Sano" userId="310278822bcc89c9" providerId="LiveId" clId="{E3798435-8B6C-4AD2-8B81-095D7B8E1DD6}" dt="2025-01-16T21:08:56.157" v="146" actId="1035"/>
          <ac:picMkLst>
            <pc:docMk/>
            <pc:sldMk cId="3556233630" sldId="523"/>
            <ac:picMk id="34" creationId="{57D6B4A0-96D3-91DD-8AFB-17B2643479D7}"/>
          </ac:picMkLst>
        </pc:picChg>
      </pc:sldChg>
      <pc:sldChg chg="mod modShow">
        <pc:chgData name="Fumiya Sano" userId="310278822bcc89c9" providerId="LiveId" clId="{E3798435-8B6C-4AD2-8B81-095D7B8E1DD6}" dt="2025-01-16T23:12:04.383" v="2142" actId="729"/>
        <pc:sldMkLst>
          <pc:docMk/>
          <pc:sldMk cId="681330013" sldId="524"/>
        </pc:sldMkLst>
      </pc:sldChg>
      <pc:sldChg chg="mod modShow">
        <pc:chgData name="Fumiya Sano" userId="310278822bcc89c9" providerId="LiveId" clId="{E3798435-8B6C-4AD2-8B81-095D7B8E1DD6}" dt="2025-01-16T23:12:04.383" v="2142" actId="729"/>
        <pc:sldMkLst>
          <pc:docMk/>
          <pc:sldMk cId="2383006099" sldId="526"/>
        </pc:sldMkLst>
      </pc:sldChg>
      <pc:sldChg chg="delSp modSp mod">
        <pc:chgData name="Fumiya Sano" userId="310278822bcc89c9" providerId="LiveId" clId="{E3798435-8B6C-4AD2-8B81-095D7B8E1DD6}" dt="2025-01-16T23:10:50.345" v="2137" actId="962"/>
        <pc:sldMkLst>
          <pc:docMk/>
          <pc:sldMk cId="324346521" sldId="527"/>
        </pc:sldMkLst>
      </pc:sldChg>
      <pc:sldChg chg="addSp delSp modSp mod">
        <pc:chgData name="Fumiya Sano" userId="310278822bcc89c9" providerId="LiveId" clId="{E3798435-8B6C-4AD2-8B81-095D7B8E1DD6}" dt="2025-01-17T00:10:22.290" v="2990" actId="1038"/>
        <pc:sldMkLst>
          <pc:docMk/>
          <pc:sldMk cId="1274357206" sldId="528"/>
        </pc:sldMkLst>
        <pc:spChg chg="mod">
          <ac:chgData name="Fumiya Sano" userId="310278822bcc89c9" providerId="LiveId" clId="{E3798435-8B6C-4AD2-8B81-095D7B8E1DD6}" dt="2025-01-17T00:10:22.290" v="2990" actId="1038"/>
          <ac:spMkLst>
            <pc:docMk/>
            <pc:sldMk cId="1274357206" sldId="528"/>
            <ac:spMk id="125" creationId="{052BA33A-BD1C-B6BB-90A1-3014D729D9D2}"/>
          </ac:spMkLst>
        </pc:spChg>
        <pc:picChg chg="mod ord">
          <ac:chgData name="Fumiya Sano" userId="310278822bcc89c9" providerId="LiveId" clId="{E3798435-8B6C-4AD2-8B81-095D7B8E1DD6}" dt="2025-01-17T00:10:16.667" v="2979" actId="962"/>
          <ac:picMkLst>
            <pc:docMk/>
            <pc:sldMk cId="1274357206" sldId="528"/>
            <ac:picMk id="9" creationId="{50BFDA43-D16E-6359-1F7A-BF5B74403C79}"/>
          </ac:picMkLst>
        </pc:picChg>
        <pc:picChg chg="mod">
          <ac:chgData name="Fumiya Sano" userId="310278822bcc89c9" providerId="LiveId" clId="{E3798435-8B6C-4AD2-8B81-095D7B8E1DD6}" dt="2025-01-17T00:10:22.290" v="2990" actId="1038"/>
          <ac:picMkLst>
            <pc:docMk/>
            <pc:sldMk cId="1274357206" sldId="528"/>
            <ac:picMk id="129" creationId="{0FFDEFB3-9BCC-A4F8-F851-7B8A25FB9481}"/>
          </ac:picMkLst>
        </pc:picChg>
      </pc:sldChg>
      <pc:sldChg chg="addSp delSp modSp mod">
        <pc:chgData name="Fumiya Sano" userId="310278822bcc89c9" providerId="LiveId" clId="{E3798435-8B6C-4AD2-8B81-095D7B8E1DD6}" dt="2025-01-17T00:11:14.416" v="3004" actId="962"/>
        <pc:sldMkLst>
          <pc:docMk/>
          <pc:sldMk cId="3460709616" sldId="529"/>
        </pc:sldMkLst>
        <pc:spChg chg="mod">
          <ac:chgData name="Fumiya Sano" userId="310278822bcc89c9" providerId="LiveId" clId="{E3798435-8B6C-4AD2-8B81-095D7B8E1DD6}" dt="2025-01-16T23:43:16.163" v="2626" actId="20577"/>
          <ac:spMkLst>
            <pc:docMk/>
            <pc:sldMk cId="3460709616" sldId="529"/>
            <ac:spMk id="8" creationId="{21953EC8-BFAB-B743-60E5-285C1C161C78}"/>
          </ac:spMkLst>
        </pc:spChg>
      </pc:sldChg>
      <pc:sldChg chg="mod modShow">
        <pc:chgData name="Fumiya Sano" userId="310278822bcc89c9" providerId="LiveId" clId="{E3798435-8B6C-4AD2-8B81-095D7B8E1DD6}" dt="2025-01-16T23:18:12.600" v="2177" actId="729"/>
        <pc:sldMkLst>
          <pc:docMk/>
          <pc:sldMk cId="1537281617" sldId="531"/>
        </pc:sldMkLst>
      </pc:sldChg>
      <pc:sldChg chg="ord">
        <pc:chgData name="Fumiya Sano" userId="310278822bcc89c9" providerId="LiveId" clId="{E3798435-8B6C-4AD2-8B81-095D7B8E1DD6}" dt="2025-01-16T23:17:46.395" v="2176"/>
        <pc:sldMkLst>
          <pc:docMk/>
          <pc:sldMk cId="88164644" sldId="533"/>
        </pc:sldMkLst>
      </pc:sldChg>
      <pc:sldChg chg="ord">
        <pc:chgData name="Fumiya Sano" userId="310278822bcc89c9" providerId="LiveId" clId="{E3798435-8B6C-4AD2-8B81-095D7B8E1DD6}" dt="2025-01-16T23:17:46.395" v="2176"/>
        <pc:sldMkLst>
          <pc:docMk/>
          <pc:sldMk cId="2607931809" sldId="534"/>
        </pc:sldMkLst>
      </pc:sldChg>
      <pc:sldChg chg="addSp delSp modSp mod">
        <pc:chgData name="Fumiya Sano" userId="310278822bcc89c9" providerId="LiveId" clId="{E3798435-8B6C-4AD2-8B81-095D7B8E1DD6}" dt="2025-01-16T22:48:58.284" v="1640" actId="1076"/>
        <pc:sldMkLst>
          <pc:docMk/>
          <pc:sldMk cId="3070491941" sldId="535"/>
        </pc:sldMkLst>
        <pc:spChg chg="add mod">
          <ac:chgData name="Fumiya Sano" userId="310278822bcc89c9" providerId="LiveId" clId="{E3798435-8B6C-4AD2-8B81-095D7B8E1DD6}" dt="2025-01-16T22:44:31.840" v="1550" actId="1076"/>
          <ac:spMkLst>
            <pc:docMk/>
            <pc:sldMk cId="3070491941" sldId="535"/>
            <ac:spMk id="18" creationId="{4BFB820C-7E80-91A3-19B4-FC5EAF3DE1C8}"/>
          </ac:spMkLst>
        </pc:spChg>
        <pc:spChg chg="add mod">
          <ac:chgData name="Fumiya Sano" userId="310278822bcc89c9" providerId="LiveId" clId="{E3798435-8B6C-4AD2-8B81-095D7B8E1DD6}" dt="2025-01-16T22:48:51.022" v="1637" actId="1076"/>
          <ac:spMkLst>
            <pc:docMk/>
            <pc:sldMk cId="3070491941" sldId="535"/>
            <ac:spMk id="21" creationId="{215F4C81-CAF4-6631-B9F5-7F0326540050}"/>
          </ac:spMkLst>
        </pc:spChg>
        <pc:picChg chg="add mod ord">
          <ac:chgData name="Fumiya Sano" userId="310278822bcc89c9" providerId="LiveId" clId="{E3798435-8B6C-4AD2-8B81-095D7B8E1DD6}" dt="2025-01-16T22:46:08.495" v="1564" actId="1076"/>
          <ac:picMkLst>
            <pc:docMk/>
            <pc:sldMk cId="3070491941" sldId="535"/>
            <ac:picMk id="16" creationId="{49335F15-8B8D-20F7-60BD-648B08F806B4}"/>
          </ac:picMkLst>
        </pc:picChg>
      </pc:sldChg>
      <pc:sldChg chg="ord">
        <pc:chgData name="Fumiya Sano" userId="310278822bcc89c9" providerId="LiveId" clId="{E3798435-8B6C-4AD2-8B81-095D7B8E1DD6}" dt="2025-01-16T23:17:46.395" v="2176"/>
        <pc:sldMkLst>
          <pc:docMk/>
          <pc:sldMk cId="1103841219" sldId="536"/>
        </pc:sldMkLst>
      </pc:sldChg>
      <pc:sldChg chg="mod ord modShow">
        <pc:chgData name="Fumiya Sano" userId="310278822bcc89c9" providerId="LiveId" clId="{E3798435-8B6C-4AD2-8B81-095D7B8E1DD6}" dt="2025-01-16T23:17:46.395" v="2176"/>
        <pc:sldMkLst>
          <pc:docMk/>
          <pc:sldMk cId="539509759" sldId="537"/>
        </pc:sldMkLst>
      </pc:sldChg>
      <pc:sldChg chg="mod ord modShow">
        <pc:chgData name="Fumiya Sano" userId="310278822bcc89c9" providerId="LiveId" clId="{E3798435-8B6C-4AD2-8B81-095D7B8E1DD6}" dt="2025-01-16T23:17:46.395" v="2176"/>
        <pc:sldMkLst>
          <pc:docMk/>
          <pc:sldMk cId="3940534403" sldId="539"/>
        </pc:sldMkLst>
      </pc:sldChg>
      <pc:sldChg chg="ord">
        <pc:chgData name="Fumiya Sano" userId="310278822bcc89c9" providerId="LiveId" clId="{E3798435-8B6C-4AD2-8B81-095D7B8E1DD6}" dt="2025-01-16T23:17:46.395" v="2176"/>
        <pc:sldMkLst>
          <pc:docMk/>
          <pc:sldMk cId="2219615275" sldId="540"/>
        </pc:sldMkLst>
      </pc:sldChg>
      <pc:sldChg chg="delSp modSp mod ord modShow">
        <pc:chgData name="Fumiya Sano" userId="310278822bcc89c9" providerId="LiveId" clId="{E3798435-8B6C-4AD2-8B81-095D7B8E1DD6}" dt="2025-01-17T00:07:24.988" v="2955" actId="5793"/>
        <pc:sldMkLst>
          <pc:docMk/>
          <pc:sldMk cId="3993403697" sldId="544"/>
        </pc:sldMkLst>
        <pc:spChg chg="mod">
          <ac:chgData name="Fumiya Sano" userId="310278822bcc89c9" providerId="LiveId" clId="{E3798435-8B6C-4AD2-8B81-095D7B8E1DD6}" dt="2025-01-17T00:07:24.988" v="2955" actId="5793"/>
          <ac:spMkLst>
            <pc:docMk/>
            <pc:sldMk cId="3993403697" sldId="544"/>
            <ac:spMk id="3" creationId="{A73E9C94-38B6-7309-C5F5-ECEB49565B7D}"/>
          </ac:spMkLst>
        </pc:spChg>
        <pc:picChg chg="mod ord">
          <ac:chgData name="Fumiya Sano" userId="310278822bcc89c9" providerId="LiveId" clId="{E3798435-8B6C-4AD2-8B81-095D7B8E1DD6}" dt="2025-01-16T22:29:32.576" v="1333" actId="962"/>
          <ac:picMkLst>
            <pc:docMk/>
            <pc:sldMk cId="3993403697" sldId="544"/>
            <ac:picMk id="6" creationId="{29C3856E-DF0F-8EF2-A279-1575E90F1749}"/>
          </ac:picMkLst>
        </pc:picChg>
        <pc:picChg chg="mod">
          <ac:chgData name="Fumiya Sano" userId="310278822bcc89c9" providerId="LiveId" clId="{E3798435-8B6C-4AD2-8B81-095D7B8E1DD6}" dt="2025-01-16T22:29:44.512" v="1346" actId="1076"/>
          <ac:picMkLst>
            <pc:docMk/>
            <pc:sldMk cId="3993403697" sldId="544"/>
            <ac:picMk id="73" creationId="{ADA5C815-BBD7-9C0C-A12A-C3D5C30CE88D}"/>
          </ac:picMkLst>
        </pc:picChg>
      </pc:sldChg>
      <pc:sldChg chg="mod modShow">
        <pc:chgData name="Fumiya Sano" userId="310278822bcc89c9" providerId="LiveId" clId="{E3798435-8B6C-4AD2-8B81-095D7B8E1DD6}" dt="2025-01-16T22:28:22.886" v="1304" actId="729"/>
        <pc:sldMkLst>
          <pc:docMk/>
          <pc:sldMk cId="2329593110" sldId="545"/>
        </pc:sldMkLst>
      </pc:sldChg>
      <pc:sldChg chg="mod modShow">
        <pc:chgData name="Fumiya Sano" userId="310278822bcc89c9" providerId="LiveId" clId="{E3798435-8B6C-4AD2-8B81-095D7B8E1DD6}" dt="2025-01-16T22:28:22.886" v="1304" actId="729"/>
        <pc:sldMkLst>
          <pc:docMk/>
          <pc:sldMk cId="1783735464" sldId="546"/>
        </pc:sldMkLst>
      </pc:sldChg>
      <pc:sldChg chg="del">
        <pc:chgData name="Fumiya Sano" userId="310278822bcc89c9" providerId="LiveId" clId="{E3798435-8B6C-4AD2-8B81-095D7B8E1DD6}" dt="2025-01-17T00:07:28.890" v="2956" actId="47"/>
        <pc:sldMkLst>
          <pc:docMk/>
          <pc:sldMk cId="3989699214" sldId="547"/>
        </pc:sldMkLst>
      </pc:sldChg>
      <pc:sldChg chg="ord">
        <pc:chgData name="Fumiya Sano" userId="310278822bcc89c9" providerId="LiveId" clId="{E3798435-8B6C-4AD2-8B81-095D7B8E1DD6}" dt="2025-01-16T23:17:46.395" v="2176"/>
        <pc:sldMkLst>
          <pc:docMk/>
          <pc:sldMk cId="2843059006" sldId="548"/>
        </pc:sldMkLst>
      </pc:sldChg>
      <pc:sldChg chg="ord">
        <pc:chgData name="Fumiya Sano" userId="310278822bcc89c9" providerId="LiveId" clId="{E3798435-8B6C-4AD2-8B81-095D7B8E1DD6}" dt="2025-01-16T23:17:46.395" v="2176"/>
        <pc:sldMkLst>
          <pc:docMk/>
          <pc:sldMk cId="31828564" sldId="550"/>
        </pc:sldMkLst>
      </pc:sldChg>
      <pc:sldChg chg="addSp delSp modSp mod">
        <pc:chgData name="Fumiya Sano" userId="310278822bcc89c9" providerId="LiveId" clId="{E3798435-8B6C-4AD2-8B81-095D7B8E1DD6}" dt="2025-01-16T22:35:49.334" v="1536"/>
        <pc:sldMkLst>
          <pc:docMk/>
          <pc:sldMk cId="547902491" sldId="552"/>
        </pc:sldMkLst>
      </pc:sldChg>
      <pc:sldChg chg="mod ord modShow">
        <pc:chgData name="Fumiya Sano" userId="310278822bcc89c9" providerId="LiveId" clId="{E3798435-8B6C-4AD2-8B81-095D7B8E1DD6}" dt="2025-01-16T23:17:46.395" v="2176"/>
        <pc:sldMkLst>
          <pc:docMk/>
          <pc:sldMk cId="3954210021" sldId="554"/>
        </pc:sldMkLst>
      </pc:sldChg>
      <pc:sldChg chg="addSp delSp modSp mod">
        <pc:chgData name="Fumiya Sano" userId="310278822bcc89c9" providerId="LiveId" clId="{E3798435-8B6C-4AD2-8B81-095D7B8E1DD6}" dt="2025-01-17T00:14:16.864" v="3063"/>
        <pc:sldMkLst>
          <pc:docMk/>
          <pc:sldMk cId="443611020" sldId="555"/>
        </pc:sldMkLst>
        <pc:spChg chg="add mod">
          <ac:chgData name="Fumiya Sano" userId="310278822bcc89c9" providerId="LiveId" clId="{E3798435-8B6C-4AD2-8B81-095D7B8E1DD6}" dt="2025-01-16T22:37:14.646" v="1539"/>
          <ac:spMkLst>
            <pc:docMk/>
            <pc:sldMk cId="443611020" sldId="555"/>
            <ac:spMk id="8" creationId="{E93412FC-ACE3-0236-B504-5D57FA87E52A}"/>
          </ac:spMkLst>
        </pc:spChg>
        <pc:spChg chg="mod">
          <ac:chgData name="Fumiya Sano" userId="310278822bcc89c9" providerId="LiveId" clId="{E3798435-8B6C-4AD2-8B81-095D7B8E1DD6}" dt="2025-01-16T22:50:12.306" v="1642" actId="20577"/>
          <ac:spMkLst>
            <pc:docMk/>
            <pc:sldMk cId="443611020" sldId="555"/>
            <ac:spMk id="9" creationId="{3495C27C-60E2-E5E8-52E6-C9E1F6ED76A9}"/>
          </ac:spMkLst>
        </pc:spChg>
        <pc:spChg chg="add mod">
          <ac:chgData name="Fumiya Sano" userId="310278822bcc89c9" providerId="LiveId" clId="{E3798435-8B6C-4AD2-8B81-095D7B8E1DD6}" dt="2025-01-16T23:16:37.852" v="2173"/>
          <ac:spMkLst>
            <pc:docMk/>
            <pc:sldMk cId="443611020" sldId="555"/>
            <ac:spMk id="45" creationId="{9AB52470-9946-A1C0-AD4F-E8BD8FA5EBAD}"/>
          </ac:spMkLst>
        </pc:spChg>
        <pc:spChg chg="mod">
          <ac:chgData name="Fumiya Sano" userId="310278822bcc89c9" providerId="LiveId" clId="{E3798435-8B6C-4AD2-8B81-095D7B8E1DD6}" dt="2025-01-17T00:14:16.864" v="3063"/>
          <ac:spMkLst>
            <pc:docMk/>
            <pc:sldMk cId="443611020" sldId="555"/>
            <ac:spMk id="53" creationId="{451C41D6-3564-E655-7C04-DBF5431AD1E0}"/>
          </ac:spMkLst>
        </pc:spChg>
        <pc:spChg chg="mod">
          <ac:chgData name="Fumiya Sano" userId="310278822bcc89c9" providerId="LiveId" clId="{E3798435-8B6C-4AD2-8B81-095D7B8E1DD6}" dt="2025-01-17T00:14:16.864" v="3063"/>
          <ac:spMkLst>
            <pc:docMk/>
            <pc:sldMk cId="443611020" sldId="555"/>
            <ac:spMk id="81" creationId="{593808FB-2F1D-1F5C-77BA-4636D0A7AAA2}"/>
          </ac:spMkLst>
        </pc:spChg>
        <pc:spChg chg="mod">
          <ac:chgData name="Fumiya Sano" userId="310278822bcc89c9" providerId="LiveId" clId="{E3798435-8B6C-4AD2-8B81-095D7B8E1DD6}" dt="2025-01-17T00:14:16.864" v="3063"/>
          <ac:spMkLst>
            <pc:docMk/>
            <pc:sldMk cId="443611020" sldId="555"/>
            <ac:spMk id="93" creationId="{2D337B62-3667-FB9A-212F-72314624F078}"/>
          </ac:spMkLst>
        </pc:spChg>
        <pc:spChg chg="add del mod">
          <ac:chgData name="Fumiya Sano" userId="310278822bcc89c9" providerId="LiveId" clId="{E3798435-8B6C-4AD2-8B81-095D7B8E1DD6}" dt="2025-01-16T23:04:01.392" v="1920" actId="207"/>
          <ac:spMkLst>
            <pc:docMk/>
            <pc:sldMk cId="443611020" sldId="555"/>
            <ac:spMk id="166" creationId="{E9E3D098-5862-5F93-1032-3053AF4521E9}"/>
          </ac:spMkLst>
        </pc:spChg>
        <pc:spChg chg="mod">
          <ac:chgData name="Fumiya Sano" userId="310278822bcc89c9" providerId="LiveId" clId="{E3798435-8B6C-4AD2-8B81-095D7B8E1DD6}" dt="2025-01-16T23:03:05.011" v="1903" actId="1035"/>
          <ac:spMkLst>
            <pc:docMk/>
            <pc:sldMk cId="443611020" sldId="555"/>
            <ac:spMk id="167" creationId="{CF1DACD3-A9A9-0F14-A7FD-A01B15B5F902}"/>
          </ac:spMkLst>
        </pc:spChg>
        <pc:spChg chg="mod">
          <ac:chgData name="Fumiya Sano" userId="310278822bcc89c9" providerId="LiveId" clId="{E3798435-8B6C-4AD2-8B81-095D7B8E1DD6}" dt="2025-01-16T23:09:57.032" v="2121" actId="1076"/>
          <ac:spMkLst>
            <pc:docMk/>
            <pc:sldMk cId="443611020" sldId="555"/>
            <ac:spMk id="168" creationId="{EE5AC4BA-2E20-4921-F4A3-20688E5E6E5A}"/>
          </ac:spMkLst>
        </pc:spChg>
        <pc:picChg chg="add mod">
          <ac:chgData name="Fumiya Sano" userId="310278822bcc89c9" providerId="LiveId" clId="{E3798435-8B6C-4AD2-8B81-095D7B8E1DD6}" dt="2025-01-16T22:37:06.170" v="1538"/>
          <ac:picMkLst>
            <pc:docMk/>
            <pc:sldMk cId="443611020" sldId="555"/>
            <ac:picMk id="7" creationId="{6097F9C6-79F4-2055-731D-B719848F702E}"/>
          </ac:picMkLst>
        </pc:picChg>
        <pc:picChg chg="mod ord">
          <ac:chgData name="Fumiya Sano" userId="310278822bcc89c9" providerId="LiveId" clId="{E3798435-8B6C-4AD2-8B81-095D7B8E1DD6}" dt="2025-01-16T23:04:13.772" v="1962" actId="962"/>
          <ac:picMkLst>
            <pc:docMk/>
            <pc:sldMk cId="443611020" sldId="555"/>
            <ac:picMk id="33" creationId="{03121E4F-4645-8957-6949-5A6FECBF797D}"/>
          </ac:picMkLst>
        </pc:picChg>
        <pc:picChg chg="mod ord">
          <ac:chgData name="Fumiya Sano" userId="310278822bcc89c9" providerId="LiveId" clId="{E3798435-8B6C-4AD2-8B81-095D7B8E1DD6}" dt="2025-01-16T23:04:47.751" v="2003" actId="962"/>
          <ac:picMkLst>
            <pc:docMk/>
            <pc:sldMk cId="443611020" sldId="555"/>
            <ac:picMk id="41" creationId="{09290D83-EDC2-BA99-3CA5-28A4B7BB114B}"/>
          </ac:picMkLst>
        </pc:picChg>
        <pc:picChg chg="add mod">
          <ac:chgData name="Fumiya Sano" userId="310278822bcc89c9" providerId="LiveId" clId="{E3798435-8B6C-4AD2-8B81-095D7B8E1DD6}" dt="2025-01-17T00:14:16.864" v="3063"/>
          <ac:picMkLst>
            <pc:docMk/>
            <pc:sldMk cId="443611020" sldId="555"/>
            <ac:picMk id="66" creationId="{EF6126A0-391D-1873-07E2-64529F820F9D}"/>
          </ac:picMkLst>
        </pc:picChg>
        <pc:picChg chg="add mod">
          <ac:chgData name="Fumiya Sano" userId="310278822bcc89c9" providerId="LiveId" clId="{E3798435-8B6C-4AD2-8B81-095D7B8E1DD6}" dt="2025-01-17T00:14:16.864" v="3063"/>
          <ac:picMkLst>
            <pc:docMk/>
            <pc:sldMk cId="443611020" sldId="555"/>
            <ac:picMk id="70" creationId="{F7D84DAD-8787-7D84-332B-84319758F38C}"/>
          </ac:picMkLst>
        </pc:picChg>
        <pc:picChg chg="add mod">
          <ac:chgData name="Fumiya Sano" userId="310278822bcc89c9" providerId="LiveId" clId="{E3798435-8B6C-4AD2-8B81-095D7B8E1DD6}" dt="2025-01-17T00:14:16.864" v="3063"/>
          <ac:picMkLst>
            <pc:docMk/>
            <pc:sldMk cId="443611020" sldId="555"/>
            <ac:picMk id="72" creationId="{EC593662-6463-A11B-FDEC-8B90BD9D425F}"/>
          </ac:picMkLst>
        </pc:picChg>
        <pc:picChg chg="add del">
          <ac:chgData name="Fumiya Sano" userId="310278822bcc89c9" providerId="LiveId" clId="{E3798435-8B6C-4AD2-8B81-095D7B8E1DD6}" dt="2025-01-16T22:35:36.474" v="1462" actId="478"/>
          <ac:picMkLst>
            <pc:docMk/>
            <pc:sldMk cId="443611020" sldId="555"/>
            <ac:picMk id="92" creationId="{665CDA1A-504F-61A0-464D-73102EA6E107}"/>
          </ac:picMkLst>
        </pc:picChg>
        <pc:picChg chg="add mod">
          <ac:chgData name="Fumiya Sano" userId="310278822bcc89c9" providerId="LiveId" clId="{E3798435-8B6C-4AD2-8B81-095D7B8E1DD6}" dt="2025-01-17T00:14:16.864" v="3063"/>
          <ac:picMkLst>
            <pc:docMk/>
            <pc:sldMk cId="443611020" sldId="555"/>
            <ac:picMk id="96" creationId="{BB551A34-2B32-5A83-2392-BC3B7E2A1712}"/>
          </ac:picMkLst>
        </pc:picChg>
        <pc:picChg chg="add mod">
          <ac:chgData name="Fumiya Sano" userId="310278822bcc89c9" providerId="LiveId" clId="{E3798435-8B6C-4AD2-8B81-095D7B8E1DD6}" dt="2025-01-17T00:14:16.864" v="3063"/>
          <ac:picMkLst>
            <pc:docMk/>
            <pc:sldMk cId="443611020" sldId="555"/>
            <ac:picMk id="100" creationId="{0CA84284-5F39-D97F-6307-B5783EECCFD2}"/>
          </ac:picMkLst>
        </pc:picChg>
        <pc:picChg chg="add mod">
          <ac:chgData name="Fumiya Sano" userId="310278822bcc89c9" providerId="LiveId" clId="{E3798435-8B6C-4AD2-8B81-095D7B8E1DD6}" dt="2025-01-17T00:14:16.864" v="3063"/>
          <ac:picMkLst>
            <pc:docMk/>
            <pc:sldMk cId="443611020" sldId="555"/>
            <ac:picMk id="102" creationId="{0BC828C8-042A-A5F9-2765-44745F81C302}"/>
          </ac:picMkLst>
        </pc:picChg>
        <pc:picChg chg="add mod">
          <ac:chgData name="Fumiya Sano" userId="310278822bcc89c9" providerId="LiveId" clId="{E3798435-8B6C-4AD2-8B81-095D7B8E1DD6}" dt="2025-01-17T00:14:16.864" v="3063"/>
          <ac:picMkLst>
            <pc:docMk/>
            <pc:sldMk cId="443611020" sldId="555"/>
            <ac:picMk id="104" creationId="{B4D2FA23-5CE1-E22E-FF21-A431F7F4C241}"/>
          </ac:picMkLst>
        </pc:picChg>
      </pc:sldChg>
      <pc:sldChg chg="addSp delSp modSp mod">
        <pc:chgData name="Fumiya Sano" userId="310278822bcc89c9" providerId="LiveId" clId="{E3798435-8B6C-4AD2-8B81-095D7B8E1DD6}" dt="2025-01-17T00:13:54.355" v="3060" actId="1076"/>
        <pc:sldMkLst>
          <pc:docMk/>
          <pc:sldMk cId="2217287395" sldId="556"/>
        </pc:sldMkLst>
        <pc:spChg chg="add mod">
          <ac:chgData name="Fumiya Sano" userId="310278822bcc89c9" providerId="LiveId" clId="{E3798435-8B6C-4AD2-8B81-095D7B8E1DD6}" dt="2025-01-16T22:35:45.994" v="1503" actId="1035"/>
          <ac:spMkLst>
            <pc:docMk/>
            <pc:sldMk cId="2217287395" sldId="556"/>
            <ac:spMk id="6" creationId="{2C8A4433-7BF7-69D8-5CD3-A061AB763C70}"/>
          </ac:spMkLst>
        </pc:spChg>
        <pc:picChg chg="add del mod ord">
          <ac:chgData name="Fumiya Sano" userId="310278822bcc89c9" providerId="LiveId" clId="{E3798435-8B6C-4AD2-8B81-095D7B8E1DD6}" dt="2025-01-16T22:35:37.965" v="1463" actId="478"/>
          <ac:picMkLst>
            <pc:docMk/>
            <pc:sldMk cId="2217287395" sldId="556"/>
            <ac:picMk id="4" creationId="{2BE41CE1-C385-F969-628F-BC0EF6CB86AE}"/>
          </ac:picMkLst>
        </pc:picChg>
        <pc:picChg chg="mod">
          <ac:chgData name="Fumiya Sano" userId="310278822bcc89c9" providerId="LiveId" clId="{E3798435-8B6C-4AD2-8B81-095D7B8E1DD6}" dt="2025-01-17T00:13:52.187" v="3059" actId="1076"/>
          <ac:picMkLst>
            <pc:docMk/>
            <pc:sldMk cId="2217287395" sldId="556"/>
            <ac:picMk id="40" creationId="{2A533C7C-3036-CEE5-A0F5-3DF37EE03DD3}"/>
          </ac:picMkLst>
        </pc:picChg>
        <pc:picChg chg="mod">
          <ac:chgData name="Fumiya Sano" userId="310278822bcc89c9" providerId="LiveId" clId="{E3798435-8B6C-4AD2-8B81-095D7B8E1DD6}" dt="2025-01-17T00:13:54.355" v="3060" actId="1076"/>
          <ac:picMkLst>
            <pc:docMk/>
            <pc:sldMk cId="2217287395" sldId="556"/>
            <ac:picMk id="55" creationId="{4F171809-DC35-5BA7-BD72-2F6BFC5F101C}"/>
          </ac:picMkLst>
        </pc:picChg>
        <pc:picChg chg="add del">
          <ac:chgData name="Fumiya Sano" userId="310278822bcc89c9" providerId="LiveId" clId="{E3798435-8B6C-4AD2-8B81-095D7B8E1DD6}" dt="2025-01-16T22:35:37.965" v="1463" actId="478"/>
          <ac:picMkLst>
            <pc:docMk/>
            <pc:sldMk cId="2217287395" sldId="556"/>
            <ac:picMk id="92" creationId="{665CDA1A-504F-61A0-464D-73102EA6E107}"/>
          </ac:picMkLst>
        </pc:picChg>
      </pc:sldChg>
      <pc:sldChg chg="addSp delSp modSp add mod">
        <pc:chgData name="Fumiya Sano" userId="310278822bcc89c9" providerId="LiveId" clId="{E3798435-8B6C-4AD2-8B81-095D7B8E1DD6}" dt="2025-01-17T00:15:16.840" v="3070" actId="20577"/>
        <pc:sldMkLst>
          <pc:docMk/>
          <pc:sldMk cId="684020770" sldId="557"/>
        </pc:sldMkLst>
        <pc:spChg chg="mod">
          <ac:chgData name="Fumiya Sano" userId="310278822bcc89c9" providerId="LiveId" clId="{E3798435-8B6C-4AD2-8B81-095D7B8E1DD6}" dt="2025-01-17T00:15:16.840" v="3070" actId="20577"/>
          <ac:spMkLst>
            <pc:docMk/>
            <pc:sldMk cId="684020770" sldId="557"/>
            <ac:spMk id="8" creationId="{E6D9C4AF-B45C-EF71-088D-DD375BF4BFD5}"/>
          </ac:spMkLst>
        </pc:spChg>
        <pc:spChg chg="add mod">
          <ac:chgData name="Fumiya Sano" userId="310278822bcc89c9" providerId="LiveId" clId="{E3798435-8B6C-4AD2-8B81-095D7B8E1DD6}" dt="2025-01-16T21:56:02.927" v="625" actId="14100"/>
          <ac:spMkLst>
            <pc:docMk/>
            <pc:sldMk cId="684020770" sldId="557"/>
            <ac:spMk id="11" creationId="{91833609-5090-1841-EAD5-3E9120C87936}"/>
          </ac:spMkLst>
        </pc:spChg>
        <pc:spChg chg="add mod ord">
          <ac:chgData name="Fumiya Sano" userId="310278822bcc89c9" providerId="LiveId" clId="{E3798435-8B6C-4AD2-8B81-095D7B8E1DD6}" dt="2025-01-16T22:09:40.438" v="916" actId="1076"/>
          <ac:spMkLst>
            <pc:docMk/>
            <pc:sldMk cId="684020770" sldId="557"/>
            <ac:spMk id="13" creationId="{5F101597-A864-08BD-0480-B52BA724C3E9}"/>
          </ac:spMkLst>
        </pc:spChg>
        <pc:spChg chg="add mod">
          <ac:chgData name="Fumiya Sano" userId="310278822bcc89c9" providerId="LiveId" clId="{E3798435-8B6C-4AD2-8B81-095D7B8E1DD6}" dt="2025-01-16T22:07:47.806" v="891" actId="1035"/>
          <ac:spMkLst>
            <pc:docMk/>
            <pc:sldMk cId="684020770" sldId="557"/>
            <ac:spMk id="16" creationId="{059DCB8C-9542-4516-5C77-89A91E574B21}"/>
          </ac:spMkLst>
        </pc:spChg>
        <pc:spChg chg="add mod">
          <ac:chgData name="Fumiya Sano" userId="310278822bcc89c9" providerId="LiveId" clId="{E3798435-8B6C-4AD2-8B81-095D7B8E1DD6}" dt="2025-01-16T22:05:06.332" v="823" actId="1076"/>
          <ac:spMkLst>
            <pc:docMk/>
            <pc:sldMk cId="684020770" sldId="557"/>
            <ac:spMk id="18" creationId="{10DF1597-E62F-BC68-4B9F-530E429D7A63}"/>
          </ac:spMkLst>
        </pc:spChg>
        <pc:spChg chg="add mod">
          <ac:chgData name="Fumiya Sano" userId="310278822bcc89c9" providerId="LiveId" clId="{E3798435-8B6C-4AD2-8B81-095D7B8E1DD6}" dt="2025-01-16T22:14:13.459" v="1166" actId="20577"/>
          <ac:spMkLst>
            <pc:docMk/>
            <pc:sldMk cId="684020770" sldId="557"/>
            <ac:spMk id="20" creationId="{042F2398-FB12-D632-7805-FEADB5CB07B3}"/>
          </ac:spMkLst>
        </pc:spChg>
        <pc:spChg chg="add mod">
          <ac:chgData name="Fumiya Sano" userId="310278822bcc89c9" providerId="LiveId" clId="{E3798435-8B6C-4AD2-8B81-095D7B8E1DD6}" dt="2025-01-16T21:55:49.748" v="622" actId="1076"/>
          <ac:spMkLst>
            <pc:docMk/>
            <pc:sldMk cId="684020770" sldId="557"/>
            <ac:spMk id="21" creationId="{B6B42FF4-F849-A8BA-2CC2-877A46B2EB5B}"/>
          </ac:spMkLst>
        </pc:spChg>
        <pc:spChg chg="add mod">
          <ac:chgData name="Fumiya Sano" userId="310278822bcc89c9" providerId="LiveId" clId="{E3798435-8B6C-4AD2-8B81-095D7B8E1DD6}" dt="2025-01-16T22:20:20.654" v="1256" actId="20577"/>
          <ac:spMkLst>
            <pc:docMk/>
            <pc:sldMk cId="684020770" sldId="557"/>
            <ac:spMk id="29" creationId="{C3BC6D7A-A236-7803-583B-AB42AE9F3480}"/>
          </ac:spMkLst>
        </pc:spChg>
        <pc:spChg chg="add mod">
          <ac:chgData name="Fumiya Sano" userId="310278822bcc89c9" providerId="LiveId" clId="{E3798435-8B6C-4AD2-8B81-095D7B8E1DD6}" dt="2025-01-16T21:59:52.989" v="702" actId="1038"/>
          <ac:spMkLst>
            <pc:docMk/>
            <pc:sldMk cId="684020770" sldId="557"/>
            <ac:spMk id="32" creationId="{0CE04743-8593-5AF5-B8A5-EC452F50C8AF}"/>
          </ac:spMkLst>
        </pc:spChg>
        <pc:spChg chg="add mod">
          <ac:chgData name="Fumiya Sano" userId="310278822bcc89c9" providerId="LiveId" clId="{E3798435-8B6C-4AD2-8B81-095D7B8E1DD6}" dt="2025-01-16T22:03:23.068" v="786" actId="1076"/>
          <ac:spMkLst>
            <pc:docMk/>
            <pc:sldMk cId="684020770" sldId="557"/>
            <ac:spMk id="43" creationId="{5EA6C3C6-9CA1-3F24-4BCE-72D7085286D0}"/>
          </ac:spMkLst>
        </pc:spChg>
        <pc:spChg chg="add mod">
          <ac:chgData name="Fumiya Sano" userId="310278822bcc89c9" providerId="LiveId" clId="{E3798435-8B6C-4AD2-8B81-095D7B8E1DD6}" dt="2025-01-16T22:04:58.573" v="822" actId="1035"/>
          <ac:spMkLst>
            <pc:docMk/>
            <pc:sldMk cId="684020770" sldId="557"/>
            <ac:spMk id="47" creationId="{C3298B54-3FB5-A84C-0F08-53811156AE60}"/>
          </ac:spMkLst>
        </pc:spChg>
        <pc:spChg chg="add mod">
          <ac:chgData name="Fumiya Sano" userId="310278822bcc89c9" providerId="LiveId" clId="{E3798435-8B6C-4AD2-8B81-095D7B8E1DD6}" dt="2025-01-16T22:21:09.921" v="1285" actId="20577"/>
          <ac:spMkLst>
            <pc:docMk/>
            <pc:sldMk cId="684020770" sldId="557"/>
            <ac:spMk id="48" creationId="{492408FC-E6F3-54EE-A820-8ED2A2045B4C}"/>
          </ac:spMkLst>
        </pc:spChg>
        <pc:spChg chg="add mod">
          <ac:chgData name="Fumiya Sano" userId="310278822bcc89c9" providerId="LiveId" clId="{E3798435-8B6C-4AD2-8B81-095D7B8E1DD6}" dt="2025-01-16T22:07:36.238" v="887" actId="1037"/>
          <ac:spMkLst>
            <pc:docMk/>
            <pc:sldMk cId="684020770" sldId="557"/>
            <ac:spMk id="50" creationId="{3373E695-0D36-4944-22C1-3FF58C10FB12}"/>
          </ac:spMkLst>
        </pc:spChg>
        <pc:spChg chg="add mod">
          <ac:chgData name="Fumiya Sano" userId="310278822bcc89c9" providerId="LiveId" clId="{E3798435-8B6C-4AD2-8B81-095D7B8E1DD6}" dt="2025-01-16T22:20:45.381" v="1258" actId="1036"/>
          <ac:spMkLst>
            <pc:docMk/>
            <pc:sldMk cId="684020770" sldId="557"/>
            <ac:spMk id="53" creationId="{79AB86F5-183F-A955-2677-A081A4854E11}"/>
          </ac:spMkLst>
        </pc:spChg>
        <pc:picChg chg="mod ord">
          <ac:chgData name="Fumiya Sano" userId="310278822bcc89c9" providerId="LiveId" clId="{E3798435-8B6C-4AD2-8B81-095D7B8E1DD6}" dt="2025-01-16T22:00:28.248" v="730" actId="1076"/>
          <ac:picMkLst>
            <pc:docMk/>
            <pc:sldMk cId="684020770" sldId="557"/>
            <ac:picMk id="42" creationId="{43DCFBDB-D857-C489-4D75-47AED340A6FD}"/>
          </ac:picMkLst>
        </pc:picChg>
      </pc:sldChg>
      <pc:sldChg chg="addSp modSp add mod">
        <pc:chgData name="Fumiya Sano" userId="310278822bcc89c9" providerId="LiveId" clId="{E3798435-8B6C-4AD2-8B81-095D7B8E1DD6}" dt="2025-01-17T00:15:22.433" v="3075" actId="20577"/>
        <pc:sldMkLst>
          <pc:docMk/>
          <pc:sldMk cId="1054164440" sldId="558"/>
        </pc:sldMkLst>
      </pc:sldChg>
      <pc:sldChg chg="addSp delSp modSp add mod">
        <pc:chgData name="Fumiya Sano" userId="310278822bcc89c9" providerId="LiveId" clId="{E3798435-8B6C-4AD2-8B81-095D7B8E1DD6}" dt="2025-01-17T00:21:26.057" v="3092" actId="1076"/>
        <pc:sldMkLst>
          <pc:docMk/>
          <pc:sldMk cId="1364642289" sldId="559"/>
        </pc:sldMkLst>
        <pc:spChg chg="add mod">
          <ac:chgData name="Fumiya Sano" userId="310278822bcc89c9" providerId="LiveId" clId="{E3798435-8B6C-4AD2-8B81-095D7B8E1DD6}" dt="2025-01-16T23:10:09.544" v="2123"/>
          <ac:spMkLst>
            <pc:docMk/>
            <pc:sldMk cId="1364642289" sldId="559"/>
            <ac:spMk id="3" creationId="{4FED8BF1-4D24-5DAC-01D0-F7B2662C8EAC}"/>
          </ac:spMkLst>
        </pc:spChg>
        <pc:spChg chg="add mod">
          <ac:chgData name="Fumiya Sano" userId="310278822bcc89c9" providerId="LiveId" clId="{E3798435-8B6C-4AD2-8B81-095D7B8E1DD6}" dt="2025-01-16T23:16:24.948" v="2171" actId="20577"/>
          <ac:spMkLst>
            <pc:docMk/>
            <pc:sldMk cId="1364642289" sldId="559"/>
            <ac:spMk id="6" creationId="{C86ED311-64FD-A8B6-95B3-049D746D4645}"/>
          </ac:spMkLst>
        </pc:spChg>
        <pc:spChg chg="mod">
          <ac:chgData name="Fumiya Sano" userId="310278822bcc89c9" providerId="LiveId" clId="{E3798435-8B6C-4AD2-8B81-095D7B8E1DD6}" dt="2025-01-17T00:14:22.399" v="3065"/>
          <ac:spMkLst>
            <pc:docMk/>
            <pc:sldMk cId="1364642289" sldId="559"/>
            <ac:spMk id="11" creationId="{E3632C44-4DD2-BC2D-669C-EB17251465C9}"/>
          </ac:spMkLst>
        </pc:spChg>
        <pc:spChg chg="mod">
          <ac:chgData name="Fumiya Sano" userId="310278822bcc89c9" providerId="LiveId" clId="{E3798435-8B6C-4AD2-8B81-095D7B8E1DD6}" dt="2025-01-17T00:14:22.399" v="3065"/>
          <ac:spMkLst>
            <pc:docMk/>
            <pc:sldMk cId="1364642289" sldId="559"/>
            <ac:spMk id="25" creationId="{D959BB06-5D7B-598C-E86C-8E8E72E22D9E}"/>
          </ac:spMkLst>
        </pc:spChg>
        <pc:spChg chg="mod">
          <ac:chgData name="Fumiya Sano" userId="310278822bcc89c9" providerId="LiveId" clId="{E3798435-8B6C-4AD2-8B81-095D7B8E1DD6}" dt="2025-01-17T00:14:22.399" v="3065"/>
          <ac:spMkLst>
            <pc:docMk/>
            <pc:sldMk cId="1364642289" sldId="559"/>
            <ac:spMk id="27" creationId="{CA8F6C71-7606-259C-AD4F-00D6AE205703}"/>
          </ac:spMkLst>
        </pc:spChg>
        <pc:spChg chg="add mod">
          <ac:chgData name="Fumiya Sano" userId="310278822bcc89c9" providerId="LiveId" clId="{E3798435-8B6C-4AD2-8B81-095D7B8E1DD6}" dt="2025-01-17T00:21:26.057" v="3092" actId="1076"/>
          <ac:spMkLst>
            <pc:docMk/>
            <pc:sldMk cId="1364642289" sldId="559"/>
            <ac:spMk id="57" creationId="{17AAEB46-C7CB-B21B-2F60-AB622213A022}"/>
          </ac:spMkLst>
        </pc:spChg>
        <pc:picChg chg="add mod">
          <ac:chgData name="Fumiya Sano" userId="310278822bcc89c9" providerId="LiveId" clId="{E3798435-8B6C-4AD2-8B81-095D7B8E1DD6}" dt="2025-01-17T00:14:22.399" v="3065"/>
          <ac:picMkLst>
            <pc:docMk/>
            <pc:sldMk cId="1364642289" sldId="559"/>
            <ac:picMk id="19" creationId="{8A371E55-A760-D880-74EA-3F7F13768FE2}"/>
          </ac:picMkLst>
        </pc:picChg>
        <pc:picChg chg="add mod">
          <ac:chgData name="Fumiya Sano" userId="310278822bcc89c9" providerId="LiveId" clId="{E3798435-8B6C-4AD2-8B81-095D7B8E1DD6}" dt="2025-01-17T00:14:22.399" v="3065"/>
          <ac:picMkLst>
            <pc:docMk/>
            <pc:sldMk cId="1364642289" sldId="559"/>
            <ac:picMk id="21" creationId="{FB25D79D-4DFE-1111-E5F8-42A6D0FB5D99}"/>
          </ac:picMkLst>
        </pc:picChg>
        <pc:picChg chg="add mod">
          <ac:chgData name="Fumiya Sano" userId="310278822bcc89c9" providerId="LiveId" clId="{E3798435-8B6C-4AD2-8B81-095D7B8E1DD6}" dt="2025-01-17T00:14:22.399" v="3065"/>
          <ac:picMkLst>
            <pc:docMk/>
            <pc:sldMk cId="1364642289" sldId="559"/>
            <ac:picMk id="23" creationId="{42FEB727-D7F6-4DD3-5E0F-90F577B5FF8A}"/>
          </ac:picMkLst>
        </pc:picChg>
        <pc:picChg chg="add mod">
          <ac:chgData name="Fumiya Sano" userId="310278822bcc89c9" providerId="LiveId" clId="{E3798435-8B6C-4AD2-8B81-095D7B8E1DD6}" dt="2025-01-17T00:14:22.399" v="3065"/>
          <ac:picMkLst>
            <pc:docMk/>
            <pc:sldMk cId="1364642289" sldId="559"/>
            <ac:picMk id="52" creationId="{B04AF90E-A10B-9A63-6144-FF8EF5DF5A5C}"/>
          </ac:picMkLst>
        </pc:picChg>
        <pc:picChg chg="add mod">
          <ac:chgData name="Fumiya Sano" userId="310278822bcc89c9" providerId="LiveId" clId="{E3798435-8B6C-4AD2-8B81-095D7B8E1DD6}" dt="2025-01-17T00:14:22.399" v="3065"/>
          <ac:picMkLst>
            <pc:docMk/>
            <pc:sldMk cId="1364642289" sldId="559"/>
            <ac:picMk id="53" creationId="{41FBBFA4-4DBE-1F73-7174-A7D520D21735}"/>
          </ac:picMkLst>
        </pc:picChg>
        <pc:picChg chg="add mod">
          <ac:chgData name="Fumiya Sano" userId="310278822bcc89c9" providerId="LiveId" clId="{E3798435-8B6C-4AD2-8B81-095D7B8E1DD6}" dt="2025-01-17T00:14:22.399" v="3065"/>
          <ac:picMkLst>
            <pc:docMk/>
            <pc:sldMk cId="1364642289" sldId="559"/>
            <ac:picMk id="54" creationId="{3E1084C6-3E9F-78A4-B5E8-C27F1FEFBAAB}"/>
          </ac:picMkLst>
        </pc:picChg>
        <pc:picChg chg="add mod">
          <ac:chgData name="Fumiya Sano" userId="310278822bcc89c9" providerId="LiveId" clId="{E3798435-8B6C-4AD2-8B81-095D7B8E1DD6}" dt="2025-01-17T00:14:22.399" v="3065"/>
          <ac:picMkLst>
            <pc:docMk/>
            <pc:sldMk cId="1364642289" sldId="559"/>
            <ac:picMk id="55" creationId="{0F18E75F-E2B7-AE4E-A0AB-22DFFE406D7A}"/>
          </ac:picMkLst>
        </pc:picChg>
      </pc:sldChg>
      <pc:sldChg chg="modSp add mod ord">
        <pc:chgData name="Fumiya Sano" userId="310278822bcc89c9" providerId="LiveId" clId="{E3798435-8B6C-4AD2-8B81-095D7B8E1DD6}" dt="2025-01-17T00:22:39.444" v="3131" actId="20577"/>
        <pc:sldMkLst>
          <pc:docMk/>
          <pc:sldMk cId="988559590" sldId="560"/>
        </pc:sldMkLst>
        <pc:spChg chg="mod">
          <ac:chgData name="Fumiya Sano" userId="310278822bcc89c9" providerId="LiveId" clId="{E3798435-8B6C-4AD2-8B81-095D7B8E1DD6}" dt="2025-01-17T00:22:39.444" v="3131" actId="20577"/>
          <ac:spMkLst>
            <pc:docMk/>
            <pc:sldMk cId="988559590" sldId="560"/>
            <ac:spMk id="3" creationId="{77A4EF40-ACCC-122A-DBC0-3E55212D6F6A}"/>
          </ac:spMkLst>
        </pc:spChg>
      </pc:sldChg>
      <pc:sldChg chg="modSp add mod">
        <pc:chgData name="Fumiya Sano" userId="310278822bcc89c9" providerId="LiveId" clId="{E3798435-8B6C-4AD2-8B81-095D7B8E1DD6}" dt="2025-01-17T00:22:25.030" v="3124" actId="20577"/>
        <pc:sldMkLst>
          <pc:docMk/>
          <pc:sldMk cId="1925199083" sldId="561"/>
        </pc:sldMkLst>
        <pc:spChg chg="mod">
          <ac:chgData name="Fumiya Sano" userId="310278822bcc89c9" providerId="LiveId" clId="{E3798435-8B6C-4AD2-8B81-095D7B8E1DD6}" dt="2025-01-17T00:22:25.030" v="3124" actId="20577"/>
          <ac:spMkLst>
            <pc:docMk/>
            <pc:sldMk cId="1925199083" sldId="561"/>
            <ac:spMk id="3" creationId="{2966AC1D-1EF3-F6A4-2C15-04870AF9CF23}"/>
          </ac:spMkLst>
        </pc:spChg>
      </pc:sldChg>
      <pc:sldChg chg="modSp add mod ord">
        <pc:chgData name="Fumiya Sano" userId="310278822bcc89c9" providerId="LiveId" clId="{E3798435-8B6C-4AD2-8B81-095D7B8E1DD6}" dt="2025-01-17T00:22:15.190" v="3108" actId="20577"/>
        <pc:sldMkLst>
          <pc:docMk/>
          <pc:sldMk cId="2494296937" sldId="562"/>
        </pc:sldMkLst>
        <pc:spChg chg="mod">
          <ac:chgData name="Fumiya Sano" userId="310278822bcc89c9" providerId="LiveId" clId="{E3798435-8B6C-4AD2-8B81-095D7B8E1DD6}" dt="2025-01-17T00:22:15.190" v="3108" actId="20577"/>
          <ac:spMkLst>
            <pc:docMk/>
            <pc:sldMk cId="2494296937" sldId="562"/>
            <ac:spMk id="3" creationId="{662F66FF-5D5E-8912-C6BB-EAB3D43C885A}"/>
          </ac:spMkLst>
        </pc:spChg>
      </pc:sldChg>
      <pc:sldChg chg="add">
        <pc:chgData name="Fumiya Sano" userId="310278822bcc89c9" providerId="LiveId" clId="{E3798435-8B6C-4AD2-8B81-095D7B8E1DD6}" dt="2025-01-17T00:07:08.012" v="2945"/>
        <pc:sldMkLst>
          <pc:docMk/>
          <pc:sldMk cId="2640330761" sldId="56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DB327E-5541-4826-9965-097528814328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7C98C1-2B12-4146-94CB-454F025F6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65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7C98C1-2B12-4146-94CB-454F025F6BE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897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7C98C1-2B12-4146-94CB-454F025F6BE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624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E1CDDD-609B-3007-AC94-5AE2FD0629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C5476F-3125-8506-FB9E-94D3DD3DB4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5D1CEE-01B4-FD97-3888-275693206B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1EC9B-518E-B500-167B-C534EC08FD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7C98C1-2B12-4146-94CB-454F025F6BE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430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F08A32-5585-4298-F6E0-986BDA0F46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B9F8A7-2C4E-DCDA-86F3-C955390C52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0627F6-702E-EE4D-5157-A34AD7B2A6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E983E1-98E0-A793-DC7F-0EBE65C5C8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7C98C1-2B12-4146-94CB-454F025F6BE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346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F9967-301C-918B-4DEB-119C920E0D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B255A6-F09E-1C51-6120-99E164326B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C52D8-9096-2E1D-2DBB-3E426835E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46ECC-DD01-4F51-B4F0-0D3845BD2F59}" type="datetime1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52D654-3772-D91D-B806-6E34F9A40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21E46C-8B7E-28A7-E691-07FB531FC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6316-E7CD-4DE6-AA2B-B295479ED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678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4EE2C-E880-C48C-A3B2-B4710F614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968EAD-831E-2F20-04AE-EF5C7FB69D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7A5AEE-A297-FD33-C5ED-6D05DCD21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9A72A-6B90-4EAB-AF3E-52FF2101FD0B}" type="datetime1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08DA2-9D4C-6753-671F-CFEED64DA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410A8E-CEB8-029F-249B-74AC5EB20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6316-E7CD-4DE6-AA2B-B295479ED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5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253B74-1CCA-3A47-46BF-671A6BA6AF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07FE6D-0E0C-D220-1FE0-5AD96F1E91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2EDA0-F025-73F4-E523-AD5E48CEB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EF64E-92A3-4469-A2F5-8D64D86217F2}" type="datetime1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2A9E4-E5C1-1ECD-14B1-1E5B4A189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326BC0-1B7B-BF7C-C65E-C403DED46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6316-E7CD-4DE6-AA2B-B295479ED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148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F6285-41DE-8055-0F58-E4E4DF9A2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63FAF5-547D-B47C-C859-5E03F645B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8E11C1-D9F6-D067-4BBF-0476E818C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735FF-97EE-49AF-9E4B-1916F269DBD0}" type="datetime1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5474BB-20C2-39B4-EEDD-6F886E4A2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923778-DF16-95AC-DD36-5D3654F98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6316-E7CD-4DE6-AA2B-B295479ED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94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3EF4F-7466-1512-AC4C-212092183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263FDE-E1F2-4750-1EC3-ADDE1EB728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B26D93-1615-D5E4-FF5D-16EA924C9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EA1DB-83D6-4F5F-82CF-9E7112C4DAF2}" type="datetime1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09B798-13FC-2A83-2144-8A8EE742E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A89C7C-3F61-5F4D-1F28-04078054F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6316-E7CD-4DE6-AA2B-B295479ED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727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DA630-B010-636C-2E0B-A9F7286C4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653C0-4DD2-A34E-CC23-26A0C118C2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8E3248-EDA0-D460-DA7F-5122AA50E4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CA3AB5-058B-826D-EBC3-92F75CF3E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B80D-8712-4DB0-A897-594EBF1340E7}" type="datetime1">
              <a:rPr lang="en-US" smtClean="0"/>
              <a:t>1/22/2025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FBD864-566F-7DFF-D830-1F3B7FD5C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6F85EB-9E8D-18A0-52E4-FF4C8FD72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6316-E7CD-4DE6-AA2B-B295479ED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901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DF873-9FD0-BF96-76F5-4B5253243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368AAB-BC91-0192-41B9-080C3378B4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2578F2-EFDC-983C-341F-A14629C08D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E2FBB0-FC6D-572A-652D-2DBED903BF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3BEC8E-11F6-D9AB-EDA2-02A9D0C53A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2987DC-B785-35F7-7A35-167EDF16B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117B9-ECA3-466C-9464-0C240560CA26}" type="datetime1">
              <a:rPr lang="en-US" smtClean="0"/>
              <a:t>1/22/2025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C02C6A-8A0A-FE65-A488-BA19B8BDD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235590-4391-A741-3C96-6E5DBF0BA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6316-E7CD-4DE6-AA2B-B295479ED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69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7D1DE-0C33-4F2C-8B03-74151DF6A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F08D09-E402-7B01-F400-16873F0EE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9E266-A21A-4FEE-B85A-B3BD39701CA6}" type="datetime1">
              <a:rPr lang="en-US" smtClean="0"/>
              <a:t>1/22/2025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8BD02E-EC2D-4657-5645-7C3DB298B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E5611D-E00D-7571-A235-974554610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6316-E7CD-4DE6-AA2B-B295479ED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346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5BD38A-F102-4DFD-280E-B58E414A5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31CCF-774E-42F3-8A20-736B4B8E75DC}" type="datetime1">
              <a:rPr lang="en-US" smtClean="0"/>
              <a:t>1/22/2025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53268A-91EF-A231-28FB-6CB04ED4C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937569-6C47-85F7-85B5-7DA81B944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6316-E7CD-4DE6-AA2B-B295479ED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450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D6F1A-A732-3245-3540-C5F39F65B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E2DBE-3137-2FC1-F18A-6F526E39A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E2A909-AF18-3D2C-12D3-C4FBC858EC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02808D-9724-52BA-D2B6-B7F32B5CA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855FB-4AEF-4DE7-B260-F42D9B1399F7}" type="datetime1">
              <a:rPr lang="en-US" smtClean="0"/>
              <a:t>1/22/2025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B9E80D-54BA-EAB1-47BD-770557EB2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3A63A2-3075-0FA6-5B59-E42C7D628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6316-E7CD-4DE6-AA2B-B295479ED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64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8A33D-33A1-EEE6-3C3B-18C8EC5D6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D93E4F-9F5D-F27C-022F-CE2D6A5778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3B347A-ECE0-2AD5-C7F9-3E921E406D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C0EEDE-5464-1C34-F0E4-8EB8D16AF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778FD-8F2B-4C1E-B3AE-FEE4BA30B12B}" type="datetime1">
              <a:rPr lang="en-US" smtClean="0"/>
              <a:t>1/22/2025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55359F-1C77-2926-9EA4-3156D3648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0B3E39-4A80-0761-02A1-3CD7488C4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6316-E7CD-4DE6-AA2B-B295479ED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769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E2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441A8B-37BB-C054-88EF-4361AE14A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FE61AF-5CD0-9A7E-A109-6301F7D142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0A41CF-04B8-598F-A3B3-B51F5D7A3A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0220FB-4EA4-4C4E-AE9C-89CC1EE1F7C7}" type="datetime1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89997B-96A6-F62C-7DAF-EACBEDD184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A855B8-0B9A-1E56-16BD-6A356D0E09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156316-E7CD-4DE6-AA2B-B295479ED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0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tags" Target="../tags/tag24.xml"/><Relationship Id="rId21" Type="http://schemas.openxmlformats.org/officeDocument/2006/relationships/image" Target="../media/image17.jpg"/><Relationship Id="rId7" Type="http://schemas.openxmlformats.org/officeDocument/2006/relationships/tags" Target="../tags/tag28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13.png"/><Relationship Id="rId2" Type="http://schemas.openxmlformats.org/officeDocument/2006/relationships/tags" Target="../tags/tag23.xm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tags" Target="../tags/tag32.xml"/><Relationship Id="rId24" Type="http://schemas.openxmlformats.org/officeDocument/2006/relationships/image" Target="../media/image20.png"/><Relationship Id="rId5" Type="http://schemas.openxmlformats.org/officeDocument/2006/relationships/tags" Target="../tags/tag26.xml"/><Relationship Id="rId15" Type="http://schemas.openxmlformats.org/officeDocument/2006/relationships/image" Target="../media/image11.png"/><Relationship Id="rId23" Type="http://schemas.openxmlformats.org/officeDocument/2006/relationships/image" Target="../media/image19.png"/><Relationship Id="rId10" Type="http://schemas.openxmlformats.org/officeDocument/2006/relationships/tags" Target="../tags/tag31.xml"/><Relationship Id="rId19" Type="http://schemas.openxmlformats.org/officeDocument/2006/relationships/image" Target="../media/image15.png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image" Target="../media/image10.png"/><Relationship Id="rId22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13" Type="http://schemas.openxmlformats.org/officeDocument/2006/relationships/tags" Target="../tags/tag45.xml"/><Relationship Id="rId18" Type="http://schemas.openxmlformats.org/officeDocument/2006/relationships/image" Target="../media/image12.png"/><Relationship Id="rId26" Type="http://schemas.openxmlformats.org/officeDocument/2006/relationships/image" Target="../media/image18.png"/><Relationship Id="rId3" Type="http://schemas.openxmlformats.org/officeDocument/2006/relationships/tags" Target="../tags/tag35.xml"/><Relationship Id="rId21" Type="http://schemas.openxmlformats.org/officeDocument/2006/relationships/image" Target="../media/image13.png"/><Relationship Id="rId7" Type="http://schemas.openxmlformats.org/officeDocument/2006/relationships/tags" Target="../tags/tag39.xml"/><Relationship Id="rId12" Type="http://schemas.openxmlformats.org/officeDocument/2006/relationships/tags" Target="../tags/tag44.xml"/><Relationship Id="rId17" Type="http://schemas.openxmlformats.org/officeDocument/2006/relationships/image" Target="../media/image11.png"/><Relationship Id="rId25" Type="http://schemas.openxmlformats.org/officeDocument/2006/relationships/image" Target="../media/image17.jpg"/><Relationship Id="rId2" Type="http://schemas.openxmlformats.org/officeDocument/2006/relationships/tags" Target="../tags/tag34.xml"/><Relationship Id="rId16" Type="http://schemas.openxmlformats.org/officeDocument/2006/relationships/image" Target="../media/image10.png"/><Relationship Id="rId20" Type="http://schemas.openxmlformats.org/officeDocument/2006/relationships/image" Target="../media/image22.png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tags" Target="../tags/tag43.xml"/><Relationship Id="rId24" Type="http://schemas.openxmlformats.org/officeDocument/2006/relationships/image" Target="../media/image16.png"/><Relationship Id="rId5" Type="http://schemas.openxmlformats.org/officeDocument/2006/relationships/tags" Target="../tags/tag37.xml"/><Relationship Id="rId15" Type="http://schemas.openxmlformats.org/officeDocument/2006/relationships/image" Target="../media/image9.png"/><Relationship Id="rId23" Type="http://schemas.openxmlformats.org/officeDocument/2006/relationships/image" Target="../media/image15.png"/><Relationship Id="rId28" Type="http://schemas.openxmlformats.org/officeDocument/2006/relationships/image" Target="../media/image20.png"/><Relationship Id="rId10" Type="http://schemas.openxmlformats.org/officeDocument/2006/relationships/tags" Target="../tags/tag42.xml"/><Relationship Id="rId19" Type="http://schemas.openxmlformats.org/officeDocument/2006/relationships/image" Target="../media/image21.png"/><Relationship Id="rId4" Type="http://schemas.openxmlformats.org/officeDocument/2006/relationships/tags" Target="../tags/tag36.xml"/><Relationship Id="rId9" Type="http://schemas.openxmlformats.org/officeDocument/2006/relationships/tags" Target="../tags/tag41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14.png"/><Relationship Id="rId27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13" Type="http://schemas.openxmlformats.org/officeDocument/2006/relationships/tags" Target="../tags/tag58.xml"/><Relationship Id="rId18" Type="http://schemas.openxmlformats.org/officeDocument/2006/relationships/image" Target="../media/image11.png"/><Relationship Id="rId26" Type="http://schemas.openxmlformats.org/officeDocument/2006/relationships/image" Target="../media/image17.jpg"/><Relationship Id="rId3" Type="http://schemas.openxmlformats.org/officeDocument/2006/relationships/tags" Target="../tags/tag48.xml"/><Relationship Id="rId21" Type="http://schemas.openxmlformats.org/officeDocument/2006/relationships/image" Target="../media/image22.png"/><Relationship Id="rId7" Type="http://schemas.openxmlformats.org/officeDocument/2006/relationships/tags" Target="../tags/tag52.xml"/><Relationship Id="rId12" Type="http://schemas.openxmlformats.org/officeDocument/2006/relationships/tags" Target="../tags/tag57.xml"/><Relationship Id="rId17" Type="http://schemas.openxmlformats.org/officeDocument/2006/relationships/image" Target="../media/image10.png"/><Relationship Id="rId25" Type="http://schemas.openxmlformats.org/officeDocument/2006/relationships/image" Target="../media/image16.png"/><Relationship Id="rId2" Type="http://schemas.openxmlformats.org/officeDocument/2006/relationships/tags" Target="../tags/tag47.xml"/><Relationship Id="rId16" Type="http://schemas.openxmlformats.org/officeDocument/2006/relationships/image" Target="../media/image9.png"/><Relationship Id="rId20" Type="http://schemas.openxmlformats.org/officeDocument/2006/relationships/image" Target="../media/image21.png"/><Relationship Id="rId29" Type="http://schemas.openxmlformats.org/officeDocument/2006/relationships/image" Target="../media/image20.png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tags" Target="../tags/tag56.xml"/><Relationship Id="rId24" Type="http://schemas.openxmlformats.org/officeDocument/2006/relationships/image" Target="../media/image15.png"/><Relationship Id="rId5" Type="http://schemas.openxmlformats.org/officeDocument/2006/relationships/tags" Target="../tags/tag50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14.png"/><Relationship Id="rId28" Type="http://schemas.openxmlformats.org/officeDocument/2006/relationships/image" Target="../media/image19.png"/><Relationship Id="rId10" Type="http://schemas.openxmlformats.org/officeDocument/2006/relationships/tags" Target="../tags/tag55.xml"/><Relationship Id="rId19" Type="http://schemas.openxmlformats.org/officeDocument/2006/relationships/image" Target="../media/image12.png"/><Relationship Id="rId4" Type="http://schemas.openxmlformats.org/officeDocument/2006/relationships/tags" Target="../tags/tag49.xml"/><Relationship Id="rId9" Type="http://schemas.openxmlformats.org/officeDocument/2006/relationships/tags" Target="../tags/tag54.xml"/><Relationship Id="rId14" Type="http://schemas.openxmlformats.org/officeDocument/2006/relationships/tags" Target="../tags/tag59.xml"/><Relationship Id="rId22" Type="http://schemas.openxmlformats.org/officeDocument/2006/relationships/image" Target="../media/image13.png"/><Relationship Id="rId27" Type="http://schemas.openxmlformats.org/officeDocument/2006/relationships/image" Target="../media/image18.png"/><Relationship Id="rId30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13" Type="http://schemas.openxmlformats.org/officeDocument/2006/relationships/tags" Target="../tags/tag72.xml"/><Relationship Id="rId18" Type="http://schemas.openxmlformats.org/officeDocument/2006/relationships/image" Target="../media/image11.png"/><Relationship Id="rId26" Type="http://schemas.openxmlformats.org/officeDocument/2006/relationships/image" Target="../media/image17.jpg"/><Relationship Id="rId3" Type="http://schemas.openxmlformats.org/officeDocument/2006/relationships/tags" Target="../tags/tag62.xml"/><Relationship Id="rId21" Type="http://schemas.openxmlformats.org/officeDocument/2006/relationships/image" Target="../media/image22.png"/><Relationship Id="rId7" Type="http://schemas.openxmlformats.org/officeDocument/2006/relationships/tags" Target="../tags/tag66.xml"/><Relationship Id="rId12" Type="http://schemas.openxmlformats.org/officeDocument/2006/relationships/tags" Target="../tags/tag71.xml"/><Relationship Id="rId17" Type="http://schemas.openxmlformats.org/officeDocument/2006/relationships/image" Target="../media/image10.png"/><Relationship Id="rId25" Type="http://schemas.openxmlformats.org/officeDocument/2006/relationships/image" Target="../media/image16.png"/><Relationship Id="rId2" Type="http://schemas.openxmlformats.org/officeDocument/2006/relationships/tags" Target="../tags/tag61.xml"/><Relationship Id="rId16" Type="http://schemas.openxmlformats.org/officeDocument/2006/relationships/image" Target="../media/image9.png"/><Relationship Id="rId20" Type="http://schemas.openxmlformats.org/officeDocument/2006/relationships/image" Target="../media/image21.png"/><Relationship Id="rId29" Type="http://schemas.openxmlformats.org/officeDocument/2006/relationships/image" Target="../media/image20.png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1" Type="http://schemas.openxmlformats.org/officeDocument/2006/relationships/tags" Target="../tags/tag70.xml"/><Relationship Id="rId24" Type="http://schemas.openxmlformats.org/officeDocument/2006/relationships/image" Target="../media/image15.png"/><Relationship Id="rId5" Type="http://schemas.openxmlformats.org/officeDocument/2006/relationships/tags" Target="../tags/tag64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14.png"/><Relationship Id="rId28" Type="http://schemas.openxmlformats.org/officeDocument/2006/relationships/image" Target="../media/image19.png"/><Relationship Id="rId10" Type="http://schemas.openxmlformats.org/officeDocument/2006/relationships/tags" Target="../tags/tag69.xml"/><Relationship Id="rId19" Type="http://schemas.openxmlformats.org/officeDocument/2006/relationships/image" Target="../media/image12.png"/><Relationship Id="rId4" Type="http://schemas.openxmlformats.org/officeDocument/2006/relationships/tags" Target="../tags/tag63.xml"/><Relationship Id="rId9" Type="http://schemas.openxmlformats.org/officeDocument/2006/relationships/tags" Target="../tags/tag68.xml"/><Relationship Id="rId14" Type="http://schemas.openxmlformats.org/officeDocument/2006/relationships/tags" Target="../tags/tag73.xml"/><Relationship Id="rId22" Type="http://schemas.openxmlformats.org/officeDocument/2006/relationships/image" Target="../media/image13.png"/><Relationship Id="rId27" Type="http://schemas.openxmlformats.org/officeDocument/2006/relationships/image" Target="../media/image18.png"/><Relationship Id="rId30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tags" Target="../tags/tag76.xml"/><Relationship Id="rId7" Type="http://schemas.openxmlformats.org/officeDocument/2006/relationships/image" Target="../media/image24.png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8.png"/><Relationship Id="rId5" Type="http://schemas.openxmlformats.org/officeDocument/2006/relationships/tags" Target="../tags/tag78.xml"/><Relationship Id="rId10" Type="http://schemas.openxmlformats.org/officeDocument/2006/relationships/image" Target="../media/image27.png"/><Relationship Id="rId4" Type="http://schemas.openxmlformats.org/officeDocument/2006/relationships/tags" Target="../tags/tag77.xml"/><Relationship Id="rId9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91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31.png"/><Relationship Id="rId3" Type="http://schemas.openxmlformats.org/officeDocument/2006/relationships/tags" Target="../tags/tag81.xml"/><Relationship Id="rId21" Type="http://schemas.openxmlformats.org/officeDocument/2006/relationships/image" Target="../media/image26.png"/><Relationship Id="rId34" Type="http://schemas.openxmlformats.org/officeDocument/2006/relationships/image" Target="../media/image39.png"/><Relationship Id="rId7" Type="http://schemas.openxmlformats.org/officeDocument/2006/relationships/tags" Target="../tags/tag85.xml"/><Relationship Id="rId12" Type="http://schemas.openxmlformats.org/officeDocument/2006/relationships/tags" Target="../tags/tag90.xml"/><Relationship Id="rId17" Type="http://schemas.openxmlformats.org/officeDocument/2006/relationships/tags" Target="../tags/tag95.xml"/><Relationship Id="rId25" Type="http://schemas.openxmlformats.org/officeDocument/2006/relationships/image" Target="../media/image30.png"/><Relationship Id="rId33" Type="http://schemas.openxmlformats.org/officeDocument/2006/relationships/image" Target="../media/image38.png"/><Relationship Id="rId2" Type="http://schemas.openxmlformats.org/officeDocument/2006/relationships/tags" Target="../tags/tag80.xml"/><Relationship Id="rId16" Type="http://schemas.openxmlformats.org/officeDocument/2006/relationships/tags" Target="../tags/tag94.xml"/><Relationship Id="rId20" Type="http://schemas.openxmlformats.org/officeDocument/2006/relationships/image" Target="../media/image25.png"/><Relationship Id="rId29" Type="http://schemas.openxmlformats.org/officeDocument/2006/relationships/image" Target="../media/image34.png"/><Relationship Id="rId1" Type="http://schemas.openxmlformats.org/officeDocument/2006/relationships/tags" Target="../tags/tag79.xml"/><Relationship Id="rId6" Type="http://schemas.openxmlformats.org/officeDocument/2006/relationships/tags" Target="../tags/tag84.xml"/><Relationship Id="rId11" Type="http://schemas.openxmlformats.org/officeDocument/2006/relationships/tags" Target="../tags/tag89.xml"/><Relationship Id="rId24" Type="http://schemas.openxmlformats.org/officeDocument/2006/relationships/image" Target="../media/image29.jpg"/><Relationship Id="rId32" Type="http://schemas.openxmlformats.org/officeDocument/2006/relationships/image" Target="../media/image37.png"/><Relationship Id="rId5" Type="http://schemas.openxmlformats.org/officeDocument/2006/relationships/tags" Target="../tags/tag83.xml"/><Relationship Id="rId15" Type="http://schemas.openxmlformats.org/officeDocument/2006/relationships/tags" Target="../tags/tag93.xml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36" Type="http://schemas.openxmlformats.org/officeDocument/2006/relationships/image" Target="../media/image41.png"/><Relationship Id="rId10" Type="http://schemas.openxmlformats.org/officeDocument/2006/relationships/tags" Target="../tags/tag88.xml"/><Relationship Id="rId19" Type="http://schemas.openxmlformats.org/officeDocument/2006/relationships/image" Target="../media/image24.png"/><Relationship Id="rId31" Type="http://schemas.openxmlformats.org/officeDocument/2006/relationships/image" Target="../media/image36.png"/><Relationship Id="rId4" Type="http://schemas.openxmlformats.org/officeDocument/2006/relationships/tags" Target="../tags/tag82.xml"/><Relationship Id="rId9" Type="http://schemas.openxmlformats.org/officeDocument/2006/relationships/tags" Target="../tags/tag87.xml"/><Relationship Id="rId14" Type="http://schemas.openxmlformats.org/officeDocument/2006/relationships/tags" Target="../tags/tag92.xml"/><Relationship Id="rId22" Type="http://schemas.openxmlformats.org/officeDocument/2006/relationships/image" Target="../media/image27.png"/><Relationship Id="rId27" Type="http://schemas.openxmlformats.org/officeDocument/2006/relationships/image" Target="../media/image32.png"/><Relationship Id="rId30" Type="http://schemas.openxmlformats.org/officeDocument/2006/relationships/image" Target="../media/image35.png"/><Relationship Id="rId35" Type="http://schemas.openxmlformats.org/officeDocument/2006/relationships/image" Target="../media/image40.png"/><Relationship Id="rId8" Type="http://schemas.openxmlformats.org/officeDocument/2006/relationships/tags" Target="../tags/tag86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108.xml"/><Relationship Id="rId18" Type="http://schemas.openxmlformats.org/officeDocument/2006/relationships/tags" Target="../tags/tag113.xml"/><Relationship Id="rId26" Type="http://schemas.openxmlformats.org/officeDocument/2006/relationships/image" Target="../media/image29.jpg"/><Relationship Id="rId39" Type="http://schemas.openxmlformats.org/officeDocument/2006/relationships/image" Target="../media/image42.png"/><Relationship Id="rId21" Type="http://schemas.openxmlformats.org/officeDocument/2006/relationships/image" Target="../media/image24.png"/><Relationship Id="rId34" Type="http://schemas.openxmlformats.org/officeDocument/2006/relationships/image" Target="../media/image37.png"/><Relationship Id="rId7" Type="http://schemas.openxmlformats.org/officeDocument/2006/relationships/tags" Target="../tags/tag102.xml"/><Relationship Id="rId12" Type="http://schemas.openxmlformats.org/officeDocument/2006/relationships/tags" Target="../tags/tag107.xml"/><Relationship Id="rId17" Type="http://schemas.openxmlformats.org/officeDocument/2006/relationships/tags" Target="../tags/tag112.xml"/><Relationship Id="rId25" Type="http://schemas.openxmlformats.org/officeDocument/2006/relationships/image" Target="../media/image28.png"/><Relationship Id="rId33" Type="http://schemas.openxmlformats.org/officeDocument/2006/relationships/image" Target="../media/image36.png"/><Relationship Id="rId38" Type="http://schemas.openxmlformats.org/officeDocument/2006/relationships/image" Target="../media/image41.png"/><Relationship Id="rId2" Type="http://schemas.openxmlformats.org/officeDocument/2006/relationships/tags" Target="../tags/tag97.xml"/><Relationship Id="rId16" Type="http://schemas.openxmlformats.org/officeDocument/2006/relationships/tags" Target="../tags/tag111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32.png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11" Type="http://schemas.openxmlformats.org/officeDocument/2006/relationships/tags" Target="../tags/tag106.xml"/><Relationship Id="rId24" Type="http://schemas.openxmlformats.org/officeDocument/2006/relationships/image" Target="../media/image27.png"/><Relationship Id="rId32" Type="http://schemas.openxmlformats.org/officeDocument/2006/relationships/image" Target="../media/image35.png"/><Relationship Id="rId37" Type="http://schemas.openxmlformats.org/officeDocument/2006/relationships/image" Target="../media/image40.png"/><Relationship Id="rId40" Type="http://schemas.openxmlformats.org/officeDocument/2006/relationships/image" Target="../media/image43.png"/><Relationship Id="rId5" Type="http://schemas.openxmlformats.org/officeDocument/2006/relationships/tags" Target="../tags/tag100.xml"/><Relationship Id="rId15" Type="http://schemas.openxmlformats.org/officeDocument/2006/relationships/tags" Target="../tags/tag110.xml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36" Type="http://schemas.openxmlformats.org/officeDocument/2006/relationships/image" Target="../media/image39.png"/><Relationship Id="rId10" Type="http://schemas.openxmlformats.org/officeDocument/2006/relationships/tags" Target="../tags/tag105.xml"/><Relationship Id="rId19" Type="http://schemas.openxmlformats.org/officeDocument/2006/relationships/tags" Target="../tags/tag114.xml"/><Relationship Id="rId31" Type="http://schemas.openxmlformats.org/officeDocument/2006/relationships/image" Target="../media/image34.png"/><Relationship Id="rId4" Type="http://schemas.openxmlformats.org/officeDocument/2006/relationships/tags" Target="../tags/tag99.xml"/><Relationship Id="rId9" Type="http://schemas.openxmlformats.org/officeDocument/2006/relationships/tags" Target="../tags/tag104.xml"/><Relationship Id="rId14" Type="http://schemas.openxmlformats.org/officeDocument/2006/relationships/tags" Target="../tags/tag109.xml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3.png"/><Relationship Id="rId35" Type="http://schemas.openxmlformats.org/officeDocument/2006/relationships/image" Target="../media/image38.png"/><Relationship Id="rId8" Type="http://schemas.openxmlformats.org/officeDocument/2006/relationships/tags" Target="../tags/tag103.xml"/><Relationship Id="rId3" Type="http://schemas.openxmlformats.org/officeDocument/2006/relationships/tags" Target="../tags/tag9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tags" Target="../tags/tag117.xml"/><Relationship Id="rId7" Type="http://schemas.openxmlformats.org/officeDocument/2006/relationships/image" Target="../media/image44.png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6" Type="http://schemas.openxmlformats.org/officeDocument/2006/relationships/image" Target="../media/image7.jp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7.png"/><Relationship Id="rId4" Type="http://schemas.openxmlformats.org/officeDocument/2006/relationships/tags" Target="../tags/tag118.xml"/><Relationship Id="rId9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26.xml"/><Relationship Id="rId13" Type="http://schemas.openxmlformats.org/officeDocument/2006/relationships/image" Target="../media/image45.png"/><Relationship Id="rId18" Type="http://schemas.openxmlformats.org/officeDocument/2006/relationships/image" Target="../media/image51.png"/><Relationship Id="rId3" Type="http://schemas.openxmlformats.org/officeDocument/2006/relationships/tags" Target="../tags/tag121.xml"/><Relationship Id="rId7" Type="http://schemas.openxmlformats.org/officeDocument/2006/relationships/tags" Target="../tags/tag125.xml"/><Relationship Id="rId12" Type="http://schemas.openxmlformats.org/officeDocument/2006/relationships/image" Target="../media/image44.png"/><Relationship Id="rId17" Type="http://schemas.openxmlformats.org/officeDocument/2006/relationships/image" Target="../media/image50.png"/><Relationship Id="rId2" Type="http://schemas.openxmlformats.org/officeDocument/2006/relationships/tags" Target="../tags/tag120.xml"/><Relationship Id="rId16" Type="http://schemas.openxmlformats.org/officeDocument/2006/relationships/image" Target="../media/image49.png"/><Relationship Id="rId20" Type="http://schemas.openxmlformats.org/officeDocument/2006/relationships/image" Target="../media/image47.png"/><Relationship Id="rId1" Type="http://schemas.openxmlformats.org/officeDocument/2006/relationships/tags" Target="../tags/tag119.xml"/><Relationship Id="rId6" Type="http://schemas.openxmlformats.org/officeDocument/2006/relationships/tags" Target="../tags/tag124.xml"/><Relationship Id="rId11" Type="http://schemas.openxmlformats.org/officeDocument/2006/relationships/image" Target="../media/image7.jpg"/><Relationship Id="rId5" Type="http://schemas.openxmlformats.org/officeDocument/2006/relationships/tags" Target="../tags/tag123.xml"/><Relationship Id="rId15" Type="http://schemas.openxmlformats.org/officeDocument/2006/relationships/image" Target="../media/image48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52.png"/><Relationship Id="rId4" Type="http://schemas.openxmlformats.org/officeDocument/2006/relationships/tags" Target="../tags/tag122.xml"/><Relationship Id="rId9" Type="http://schemas.openxmlformats.org/officeDocument/2006/relationships/tags" Target="../tags/tag127.xml"/><Relationship Id="rId1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35.xml"/><Relationship Id="rId13" Type="http://schemas.openxmlformats.org/officeDocument/2006/relationships/tags" Target="../tags/tag140.xml"/><Relationship Id="rId18" Type="http://schemas.openxmlformats.org/officeDocument/2006/relationships/image" Target="../media/image45.png"/><Relationship Id="rId26" Type="http://schemas.openxmlformats.org/officeDocument/2006/relationships/image" Target="../media/image55.png"/><Relationship Id="rId3" Type="http://schemas.openxmlformats.org/officeDocument/2006/relationships/tags" Target="../tags/tag130.xml"/><Relationship Id="rId21" Type="http://schemas.openxmlformats.org/officeDocument/2006/relationships/image" Target="../media/image49.png"/><Relationship Id="rId7" Type="http://schemas.openxmlformats.org/officeDocument/2006/relationships/tags" Target="../tags/tag134.xml"/><Relationship Id="rId12" Type="http://schemas.openxmlformats.org/officeDocument/2006/relationships/tags" Target="../tags/tag139.xml"/><Relationship Id="rId17" Type="http://schemas.openxmlformats.org/officeDocument/2006/relationships/image" Target="../media/image44.png"/><Relationship Id="rId25" Type="http://schemas.openxmlformats.org/officeDocument/2006/relationships/image" Target="../media/image54.png"/><Relationship Id="rId2" Type="http://schemas.openxmlformats.org/officeDocument/2006/relationships/tags" Target="../tags/tag129.xml"/><Relationship Id="rId16" Type="http://schemas.openxmlformats.org/officeDocument/2006/relationships/image" Target="../media/image7.jpg"/><Relationship Id="rId20" Type="http://schemas.openxmlformats.org/officeDocument/2006/relationships/image" Target="../media/image48.png"/><Relationship Id="rId29" Type="http://schemas.openxmlformats.org/officeDocument/2006/relationships/image" Target="../media/image52.png"/><Relationship Id="rId1" Type="http://schemas.openxmlformats.org/officeDocument/2006/relationships/tags" Target="../tags/tag128.xml"/><Relationship Id="rId6" Type="http://schemas.openxmlformats.org/officeDocument/2006/relationships/tags" Target="../tags/tag133.xml"/><Relationship Id="rId11" Type="http://schemas.openxmlformats.org/officeDocument/2006/relationships/tags" Target="../tags/tag138.xml"/><Relationship Id="rId24" Type="http://schemas.openxmlformats.org/officeDocument/2006/relationships/image" Target="../media/image53.png"/><Relationship Id="rId5" Type="http://schemas.openxmlformats.org/officeDocument/2006/relationships/tags" Target="../tags/tag132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51.png"/><Relationship Id="rId28" Type="http://schemas.openxmlformats.org/officeDocument/2006/relationships/image" Target="../media/image57.png"/><Relationship Id="rId10" Type="http://schemas.openxmlformats.org/officeDocument/2006/relationships/tags" Target="../tags/tag137.xml"/><Relationship Id="rId19" Type="http://schemas.openxmlformats.org/officeDocument/2006/relationships/image" Target="../media/image46.png"/><Relationship Id="rId4" Type="http://schemas.openxmlformats.org/officeDocument/2006/relationships/tags" Target="../tags/tag131.xml"/><Relationship Id="rId9" Type="http://schemas.openxmlformats.org/officeDocument/2006/relationships/tags" Target="../tags/tag136.xml"/><Relationship Id="rId14" Type="http://schemas.openxmlformats.org/officeDocument/2006/relationships/tags" Target="../tags/tag141.xml"/><Relationship Id="rId22" Type="http://schemas.openxmlformats.org/officeDocument/2006/relationships/image" Target="../media/image50.png"/><Relationship Id="rId27" Type="http://schemas.openxmlformats.org/officeDocument/2006/relationships/image" Target="../media/image56.png"/><Relationship Id="rId30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44.xml"/><Relationship Id="rId7" Type="http://schemas.openxmlformats.org/officeDocument/2006/relationships/image" Target="../media/image60.png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52.xml"/><Relationship Id="rId13" Type="http://schemas.openxmlformats.org/officeDocument/2006/relationships/image" Target="../media/image59.png"/><Relationship Id="rId18" Type="http://schemas.openxmlformats.org/officeDocument/2006/relationships/image" Target="../media/image7.jpg"/><Relationship Id="rId3" Type="http://schemas.openxmlformats.org/officeDocument/2006/relationships/tags" Target="../tags/tag147.xml"/><Relationship Id="rId21" Type="http://schemas.openxmlformats.org/officeDocument/2006/relationships/image" Target="../media/image66.png"/><Relationship Id="rId7" Type="http://schemas.openxmlformats.org/officeDocument/2006/relationships/tags" Target="../tags/tag151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63.png"/><Relationship Id="rId2" Type="http://schemas.openxmlformats.org/officeDocument/2006/relationships/tags" Target="../tags/tag146.xml"/><Relationship Id="rId16" Type="http://schemas.openxmlformats.org/officeDocument/2006/relationships/image" Target="../media/image60.png"/><Relationship Id="rId20" Type="http://schemas.openxmlformats.org/officeDocument/2006/relationships/image" Target="../media/image65.png"/><Relationship Id="rId1" Type="http://schemas.openxmlformats.org/officeDocument/2006/relationships/tags" Target="../tags/tag145.xml"/><Relationship Id="rId6" Type="http://schemas.openxmlformats.org/officeDocument/2006/relationships/tags" Target="../tags/tag150.xml"/><Relationship Id="rId11" Type="http://schemas.openxmlformats.org/officeDocument/2006/relationships/tags" Target="../tags/tag155.xml"/><Relationship Id="rId5" Type="http://schemas.openxmlformats.org/officeDocument/2006/relationships/tags" Target="../tags/tag149.xml"/><Relationship Id="rId15" Type="http://schemas.openxmlformats.org/officeDocument/2006/relationships/image" Target="../media/image62.png"/><Relationship Id="rId23" Type="http://schemas.openxmlformats.org/officeDocument/2006/relationships/image" Target="../media/image58.png"/><Relationship Id="rId10" Type="http://schemas.openxmlformats.org/officeDocument/2006/relationships/tags" Target="../tags/tag154.xml"/><Relationship Id="rId19" Type="http://schemas.openxmlformats.org/officeDocument/2006/relationships/image" Target="../media/image64.png"/><Relationship Id="rId4" Type="http://schemas.openxmlformats.org/officeDocument/2006/relationships/tags" Target="../tags/tag148.xml"/><Relationship Id="rId9" Type="http://schemas.openxmlformats.org/officeDocument/2006/relationships/tags" Target="../tags/tag153.xml"/><Relationship Id="rId14" Type="http://schemas.openxmlformats.org/officeDocument/2006/relationships/image" Target="../media/image61.png"/><Relationship Id="rId22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13" Type="http://schemas.openxmlformats.org/officeDocument/2006/relationships/image" Target="../media/image70.png"/><Relationship Id="rId3" Type="http://schemas.openxmlformats.org/officeDocument/2006/relationships/tags" Target="../tags/tag158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66.png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6" Type="http://schemas.openxmlformats.org/officeDocument/2006/relationships/tags" Target="../tags/tag161.xml"/><Relationship Id="rId11" Type="http://schemas.openxmlformats.org/officeDocument/2006/relationships/image" Target="../media/image69.png"/><Relationship Id="rId5" Type="http://schemas.openxmlformats.org/officeDocument/2006/relationships/tags" Target="../tags/tag160.xml"/><Relationship Id="rId10" Type="http://schemas.openxmlformats.org/officeDocument/2006/relationships/image" Target="../media/image65.png"/><Relationship Id="rId4" Type="http://schemas.openxmlformats.org/officeDocument/2006/relationships/tags" Target="../tags/tag159.xml"/><Relationship Id="rId9" Type="http://schemas.openxmlformats.org/officeDocument/2006/relationships/image" Target="../media/image6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169.xml"/><Relationship Id="rId13" Type="http://schemas.openxmlformats.org/officeDocument/2006/relationships/image" Target="../media/image68.png"/><Relationship Id="rId18" Type="http://schemas.openxmlformats.org/officeDocument/2006/relationships/image" Target="../media/image72.png"/><Relationship Id="rId3" Type="http://schemas.openxmlformats.org/officeDocument/2006/relationships/tags" Target="../tags/tag164.xml"/><Relationship Id="rId7" Type="http://schemas.openxmlformats.org/officeDocument/2006/relationships/tags" Target="../tags/tag168.xml"/><Relationship Id="rId12" Type="http://schemas.openxmlformats.org/officeDocument/2006/relationships/image" Target="../media/image70.png"/><Relationship Id="rId17" Type="http://schemas.openxmlformats.org/officeDocument/2006/relationships/image" Target="../media/image71.png"/><Relationship Id="rId2" Type="http://schemas.openxmlformats.org/officeDocument/2006/relationships/tags" Target="../tags/tag163.xml"/><Relationship Id="rId16" Type="http://schemas.openxmlformats.org/officeDocument/2006/relationships/image" Target="../media/image66.png"/><Relationship Id="rId1" Type="http://schemas.openxmlformats.org/officeDocument/2006/relationships/tags" Target="../tags/tag162.xml"/><Relationship Id="rId6" Type="http://schemas.openxmlformats.org/officeDocument/2006/relationships/tags" Target="../tags/tag167.xml"/><Relationship Id="rId11" Type="http://schemas.openxmlformats.org/officeDocument/2006/relationships/notesSlide" Target="../notesSlides/notesSlide3.xml"/><Relationship Id="rId5" Type="http://schemas.openxmlformats.org/officeDocument/2006/relationships/tags" Target="../tags/tag166.xml"/><Relationship Id="rId15" Type="http://schemas.openxmlformats.org/officeDocument/2006/relationships/image" Target="../media/image69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73.png"/><Relationship Id="rId4" Type="http://schemas.openxmlformats.org/officeDocument/2006/relationships/tags" Target="../tags/tag165.xml"/><Relationship Id="rId9" Type="http://schemas.openxmlformats.org/officeDocument/2006/relationships/tags" Target="../tags/tag170.xml"/><Relationship Id="rId14" Type="http://schemas.openxmlformats.org/officeDocument/2006/relationships/image" Target="../media/image6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178.xml"/><Relationship Id="rId13" Type="http://schemas.openxmlformats.org/officeDocument/2006/relationships/image" Target="../media/image68.png"/><Relationship Id="rId18" Type="http://schemas.openxmlformats.org/officeDocument/2006/relationships/image" Target="../media/image72.png"/><Relationship Id="rId3" Type="http://schemas.openxmlformats.org/officeDocument/2006/relationships/tags" Target="../tags/tag173.xml"/><Relationship Id="rId7" Type="http://schemas.openxmlformats.org/officeDocument/2006/relationships/tags" Target="../tags/tag177.xml"/><Relationship Id="rId12" Type="http://schemas.openxmlformats.org/officeDocument/2006/relationships/image" Target="../media/image70.png"/><Relationship Id="rId17" Type="http://schemas.openxmlformats.org/officeDocument/2006/relationships/image" Target="../media/image71.png"/><Relationship Id="rId2" Type="http://schemas.openxmlformats.org/officeDocument/2006/relationships/tags" Target="../tags/tag172.xml"/><Relationship Id="rId16" Type="http://schemas.openxmlformats.org/officeDocument/2006/relationships/image" Target="../media/image66.png"/><Relationship Id="rId1" Type="http://schemas.openxmlformats.org/officeDocument/2006/relationships/tags" Target="../tags/tag171.xml"/><Relationship Id="rId6" Type="http://schemas.openxmlformats.org/officeDocument/2006/relationships/tags" Target="../tags/tag176.xml"/><Relationship Id="rId11" Type="http://schemas.openxmlformats.org/officeDocument/2006/relationships/notesSlide" Target="../notesSlides/notesSlide4.xml"/><Relationship Id="rId5" Type="http://schemas.openxmlformats.org/officeDocument/2006/relationships/tags" Target="../tags/tag175.xml"/><Relationship Id="rId15" Type="http://schemas.openxmlformats.org/officeDocument/2006/relationships/image" Target="../media/image69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73.png"/><Relationship Id="rId4" Type="http://schemas.openxmlformats.org/officeDocument/2006/relationships/tags" Target="../tags/tag174.xml"/><Relationship Id="rId9" Type="http://schemas.openxmlformats.org/officeDocument/2006/relationships/tags" Target="../tags/tag179.xml"/><Relationship Id="rId14" Type="http://schemas.openxmlformats.org/officeDocument/2006/relationships/image" Target="../media/image6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182.xml"/><Relationship Id="rId7" Type="http://schemas.openxmlformats.org/officeDocument/2006/relationships/image" Target="../media/image76.png"/><Relationship Id="rId2" Type="http://schemas.openxmlformats.org/officeDocument/2006/relationships/tags" Target="../tags/tag181.xml"/><Relationship Id="rId1" Type="http://schemas.openxmlformats.org/officeDocument/2006/relationships/tags" Target="../tags/tag180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jpg"/><Relationship Id="rId3" Type="http://schemas.openxmlformats.org/officeDocument/2006/relationships/tags" Target="../tags/tag185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78.png"/><Relationship Id="rId2" Type="http://schemas.openxmlformats.org/officeDocument/2006/relationships/tags" Target="../tags/tag184.xml"/><Relationship Id="rId1" Type="http://schemas.openxmlformats.org/officeDocument/2006/relationships/tags" Target="../tags/tag183.xml"/><Relationship Id="rId6" Type="http://schemas.openxmlformats.org/officeDocument/2006/relationships/tags" Target="../tags/tag188.xml"/><Relationship Id="rId11" Type="http://schemas.openxmlformats.org/officeDocument/2006/relationships/image" Target="../media/image76.png"/><Relationship Id="rId5" Type="http://schemas.openxmlformats.org/officeDocument/2006/relationships/tags" Target="../tags/tag187.xml"/><Relationship Id="rId10" Type="http://schemas.openxmlformats.org/officeDocument/2006/relationships/image" Target="../media/image77.png"/><Relationship Id="rId4" Type="http://schemas.openxmlformats.org/officeDocument/2006/relationships/tags" Target="../tags/tag186.xml"/><Relationship Id="rId9" Type="http://schemas.openxmlformats.org/officeDocument/2006/relationships/image" Target="../media/image75.png"/><Relationship Id="rId14" Type="http://schemas.openxmlformats.org/officeDocument/2006/relationships/image" Target="../media/image8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196.xml"/><Relationship Id="rId13" Type="http://schemas.openxmlformats.org/officeDocument/2006/relationships/image" Target="../media/image77.png"/><Relationship Id="rId18" Type="http://schemas.openxmlformats.org/officeDocument/2006/relationships/image" Target="../media/image81.png"/><Relationship Id="rId3" Type="http://schemas.openxmlformats.org/officeDocument/2006/relationships/tags" Target="../tags/tag191.xml"/><Relationship Id="rId7" Type="http://schemas.openxmlformats.org/officeDocument/2006/relationships/tags" Target="../tags/tag195.xml"/><Relationship Id="rId12" Type="http://schemas.openxmlformats.org/officeDocument/2006/relationships/image" Target="../media/image75.png"/><Relationship Id="rId17" Type="http://schemas.openxmlformats.org/officeDocument/2006/relationships/image" Target="../media/image79.jpg"/><Relationship Id="rId2" Type="http://schemas.openxmlformats.org/officeDocument/2006/relationships/tags" Target="../tags/tag190.xml"/><Relationship Id="rId16" Type="http://schemas.openxmlformats.org/officeDocument/2006/relationships/image" Target="../media/image78.png"/><Relationship Id="rId20" Type="http://schemas.openxmlformats.org/officeDocument/2006/relationships/image" Target="../media/image83.png"/><Relationship Id="rId1" Type="http://schemas.openxmlformats.org/officeDocument/2006/relationships/tags" Target="../tags/tag189.xml"/><Relationship Id="rId6" Type="http://schemas.openxmlformats.org/officeDocument/2006/relationships/tags" Target="../tags/tag194.xml"/><Relationship Id="rId11" Type="http://schemas.openxmlformats.org/officeDocument/2006/relationships/image" Target="../media/image74.png"/><Relationship Id="rId5" Type="http://schemas.openxmlformats.org/officeDocument/2006/relationships/tags" Target="../tags/tag193.xml"/><Relationship Id="rId15" Type="http://schemas.openxmlformats.org/officeDocument/2006/relationships/image" Target="../media/image80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82.png"/><Relationship Id="rId4" Type="http://schemas.openxmlformats.org/officeDocument/2006/relationships/tags" Target="../tags/tag192.xml"/><Relationship Id="rId9" Type="http://schemas.openxmlformats.org/officeDocument/2006/relationships/tags" Target="../tags/tag197.xml"/><Relationship Id="rId14" Type="http://schemas.openxmlformats.org/officeDocument/2006/relationships/image" Target="../media/image7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8.xml"/><Relationship Id="rId4" Type="http://schemas.openxmlformats.org/officeDocument/2006/relationships/image" Target="../media/image8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89.png"/><Relationship Id="rId3" Type="http://schemas.openxmlformats.org/officeDocument/2006/relationships/tags" Target="../tags/tag201.xml"/><Relationship Id="rId7" Type="http://schemas.openxmlformats.org/officeDocument/2006/relationships/tags" Target="../tags/tag205.xml"/><Relationship Id="rId12" Type="http://schemas.openxmlformats.org/officeDocument/2006/relationships/image" Target="../media/image88.png"/><Relationship Id="rId2" Type="http://schemas.openxmlformats.org/officeDocument/2006/relationships/tags" Target="../tags/tag200.xml"/><Relationship Id="rId16" Type="http://schemas.openxmlformats.org/officeDocument/2006/relationships/image" Target="../media/image85.png"/><Relationship Id="rId1" Type="http://schemas.openxmlformats.org/officeDocument/2006/relationships/tags" Target="../tags/tag199.xml"/><Relationship Id="rId6" Type="http://schemas.openxmlformats.org/officeDocument/2006/relationships/tags" Target="../tags/tag204.xml"/><Relationship Id="rId11" Type="http://schemas.openxmlformats.org/officeDocument/2006/relationships/image" Target="../media/image87.png"/><Relationship Id="rId5" Type="http://schemas.openxmlformats.org/officeDocument/2006/relationships/tags" Target="../tags/tag203.xml"/><Relationship Id="rId15" Type="http://schemas.openxmlformats.org/officeDocument/2006/relationships/image" Target="../media/image91.png"/><Relationship Id="rId10" Type="http://schemas.openxmlformats.org/officeDocument/2006/relationships/image" Target="../media/image86.png"/><Relationship Id="rId4" Type="http://schemas.openxmlformats.org/officeDocument/2006/relationships/tags" Target="../tags/tag202.xml"/><Relationship Id="rId9" Type="http://schemas.openxmlformats.org/officeDocument/2006/relationships/image" Target="../media/image84.jpg"/><Relationship Id="rId14" Type="http://schemas.openxmlformats.org/officeDocument/2006/relationships/image" Target="../media/image9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213.xml"/><Relationship Id="rId13" Type="http://schemas.openxmlformats.org/officeDocument/2006/relationships/tags" Target="../tags/tag218.xml"/><Relationship Id="rId18" Type="http://schemas.openxmlformats.org/officeDocument/2006/relationships/image" Target="../media/image88.png"/><Relationship Id="rId26" Type="http://schemas.openxmlformats.org/officeDocument/2006/relationships/image" Target="../media/image96.png"/><Relationship Id="rId3" Type="http://schemas.openxmlformats.org/officeDocument/2006/relationships/tags" Target="../tags/tag208.xml"/><Relationship Id="rId21" Type="http://schemas.openxmlformats.org/officeDocument/2006/relationships/image" Target="../media/image91.png"/><Relationship Id="rId7" Type="http://schemas.openxmlformats.org/officeDocument/2006/relationships/tags" Target="../tags/tag212.xml"/><Relationship Id="rId12" Type="http://schemas.openxmlformats.org/officeDocument/2006/relationships/tags" Target="../tags/tag217.xml"/><Relationship Id="rId17" Type="http://schemas.openxmlformats.org/officeDocument/2006/relationships/image" Target="../media/image87.png"/><Relationship Id="rId25" Type="http://schemas.openxmlformats.org/officeDocument/2006/relationships/image" Target="../media/image95.png"/><Relationship Id="rId2" Type="http://schemas.openxmlformats.org/officeDocument/2006/relationships/tags" Target="../tags/tag207.xml"/><Relationship Id="rId16" Type="http://schemas.openxmlformats.org/officeDocument/2006/relationships/image" Target="../media/image86.png"/><Relationship Id="rId20" Type="http://schemas.openxmlformats.org/officeDocument/2006/relationships/image" Target="../media/image89.png"/><Relationship Id="rId1" Type="http://schemas.openxmlformats.org/officeDocument/2006/relationships/tags" Target="../tags/tag206.xml"/><Relationship Id="rId6" Type="http://schemas.openxmlformats.org/officeDocument/2006/relationships/tags" Target="../tags/tag211.xml"/><Relationship Id="rId11" Type="http://schemas.openxmlformats.org/officeDocument/2006/relationships/tags" Target="../tags/tag216.xml"/><Relationship Id="rId24" Type="http://schemas.openxmlformats.org/officeDocument/2006/relationships/image" Target="../media/image94.png"/><Relationship Id="rId5" Type="http://schemas.openxmlformats.org/officeDocument/2006/relationships/tags" Target="../tags/tag210.xml"/><Relationship Id="rId15" Type="http://schemas.openxmlformats.org/officeDocument/2006/relationships/image" Target="../media/image84.jpg"/><Relationship Id="rId23" Type="http://schemas.openxmlformats.org/officeDocument/2006/relationships/image" Target="../media/image93.png"/><Relationship Id="rId28" Type="http://schemas.openxmlformats.org/officeDocument/2006/relationships/image" Target="../media/image85.png"/><Relationship Id="rId10" Type="http://schemas.openxmlformats.org/officeDocument/2006/relationships/tags" Target="../tags/tag215.xml"/><Relationship Id="rId19" Type="http://schemas.openxmlformats.org/officeDocument/2006/relationships/image" Target="../media/image90.png"/><Relationship Id="rId4" Type="http://schemas.openxmlformats.org/officeDocument/2006/relationships/tags" Target="../tags/tag209.xml"/><Relationship Id="rId9" Type="http://schemas.openxmlformats.org/officeDocument/2006/relationships/tags" Target="../tags/tag214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92.png"/><Relationship Id="rId27" Type="http://schemas.openxmlformats.org/officeDocument/2006/relationships/image" Target="../media/image9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102.png"/><Relationship Id="rId3" Type="http://schemas.openxmlformats.org/officeDocument/2006/relationships/tags" Target="../tags/tag221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01.png"/><Relationship Id="rId2" Type="http://schemas.openxmlformats.org/officeDocument/2006/relationships/tags" Target="../tags/tag220.xml"/><Relationship Id="rId1" Type="http://schemas.openxmlformats.org/officeDocument/2006/relationships/tags" Target="../tags/tag219.xml"/><Relationship Id="rId6" Type="http://schemas.openxmlformats.org/officeDocument/2006/relationships/tags" Target="../tags/tag224.xml"/><Relationship Id="rId11" Type="http://schemas.openxmlformats.org/officeDocument/2006/relationships/image" Target="../media/image89.png"/><Relationship Id="rId5" Type="http://schemas.openxmlformats.org/officeDocument/2006/relationships/tags" Target="../tags/tag223.xml"/><Relationship Id="rId10" Type="http://schemas.openxmlformats.org/officeDocument/2006/relationships/image" Target="../media/image100.png"/><Relationship Id="rId4" Type="http://schemas.openxmlformats.org/officeDocument/2006/relationships/tags" Target="../tags/tag222.xml"/><Relationship Id="rId9" Type="http://schemas.openxmlformats.org/officeDocument/2006/relationships/image" Target="../media/image9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232.xml"/><Relationship Id="rId13" Type="http://schemas.openxmlformats.org/officeDocument/2006/relationships/image" Target="../media/image100.png"/><Relationship Id="rId18" Type="http://schemas.openxmlformats.org/officeDocument/2006/relationships/image" Target="../media/image101.png"/><Relationship Id="rId3" Type="http://schemas.openxmlformats.org/officeDocument/2006/relationships/tags" Target="../tags/tag227.xml"/><Relationship Id="rId7" Type="http://schemas.openxmlformats.org/officeDocument/2006/relationships/tags" Target="../tags/tag231.xml"/><Relationship Id="rId12" Type="http://schemas.openxmlformats.org/officeDocument/2006/relationships/image" Target="../media/image99.png"/><Relationship Id="rId17" Type="http://schemas.openxmlformats.org/officeDocument/2006/relationships/image" Target="../media/image105.png"/><Relationship Id="rId2" Type="http://schemas.openxmlformats.org/officeDocument/2006/relationships/tags" Target="../tags/tag226.xml"/><Relationship Id="rId16" Type="http://schemas.openxmlformats.org/officeDocument/2006/relationships/image" Target="../media/image104.png"/><Relationship Id="rId1" Type="http://schemas.openxmlformats.org/officeDocument/2006/relationships/tags" Target="../tags/tag225.xml"/><Relationship Id="rId6" Type="http://schemas.openxmlformats.org/officeDocument/2006/relationships/tags" Target="../tags/tag230.xml"/><Relationship Id="rId11" Type="http://schemas.openxmlformats.org/officeDocument/2006/relationships/image" Target="../media/image98.png"/><Relationship Id="rId5" Type="http://schemas.openxmlformats.org/officeDocument/2006/relationships/tags" Target="../tags/tag229.xml"/><Relationship Id="rId15" Type="http://schemas.openxmlformats.org/officeDocument/2006/relationships/image" Target="../media/image89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102.png"/><Relationship Id="rId4" Type="http://schemas.openxmlformats.org/officeDocument/2006/relationships/tags" Target="../tags/tag228.xml"/><Relationship Id="rId9" Type="http://schemas.openxmlformats.org/officeDocument/2006/relationships/tags" Target="../tags/tag233.xml"/><Relationship Id="rId14" Type="http://schemas.openxmlformats.org/officeDocument/2006/relationships/image" Target="../media/image10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241.xml"/><Relationship Id="rId13" Type="http://schemas.openxmlformats.org/officeDocument/2006/relationships/tags" Target="../tags/tag246.xml"/><Relationship Id="rId18" Type="http://schemas.openxmlformats.org/officeDocument/2006/relationships/image" Target="../media/image103.png"/><Relationship Id="rId26" Type="http://schemas.openxmlformats.org/officeDocument/2006/relationships/image" Target="../media/image108.png"/><Relationship Id="rId3" Type="http://schemas.openxmlformats.org/officeDocument/2006/relationships/tags" Target="../tags/tag236.xml"/><Relationship Id="rId21" Type="http://schemas.openxmlformats.org/officeDocument/2006/relationships/image" Target="../media/image105.png"/><Relationship Id="rId7" Type="http://schemas.openxmlformats.org/officeDocument/2006/relationships/tags" Target="../tags/tag240.xml"/><Relationship Id="rId12" Type="http://schemas.openxmlformats.org/officeDocument/2006/relationships/tags" Target="../tags/tag245.xml"/><Relationship Id="rId17" Type="http://schemas.openxmlformats.org/officeDocument/2006/relationships/image" Target="../media/image100.png"/><Relationship Id="rId25" Type="http://schemas.openxmlformats.org/officeDocument/2006/relationships/image" Target="../media/image107.png"/><Relationship Id="rId2" Type="http://schemas.openxmlformats.org/officeDocument/2006/relationships/tags" Target="../tags/tag235.xml"/><Relationship Id="rId16" Type="http://schemas.openxmlformats.org/officeDocument/2006/relationships/image" Target="../media/image99.png"/><Relationship Id="rId20" Type="http://schemas.openxmlformats.org/officeDocument/2006/relationships/image" Target="../media/image104.png"/><Relationship Id="rId1" Type="http://schemas.openxmlformats.org/officeDocument/2006/relationships/tags" Target="../tags/tag234.xml"/><Relationship Id="rId6" Type="http://schemas.openxmlformats.org/officeDocument/2006/relationships/tags" Target="../tags/tag239.xml"/><Relationship Id="rId11" Type="http://schemas.openxmlformats.org/officeDocument/2006/relationships/tags" Target="../tags/tag244.xml"/><Relationship Id="rId24" Type="http://schemas.openxmlformats.org/officeDocument/2006/relationships/image" Target="../media/image106.png"/><Relationship Id="rId5" Type="http://schemas.openxmlformats.org/officeDocument/2006/relationships/tags" Target="../tags/tag238.xml"/><Relationship Id="rId15" Type="http://schemas.openxmlformats.org/officeDocument/2006/relationships/image" Target="../media/image98.png"/><Relationship Id="rId23" Type="http://schemas.openxmlformats.org/officeDocument/2006/relationships/image" Target="../media/image102.png"/><Relationship Id="rId10" Type="http://schemas.openxmlformats.org/officeDocument/2006/relationships/tags" Target="../tags/tag243.xml"/><Relationship Id="rId19" Type="http://schemas.openxmlformats.org/officeDocument/2006/relationships/image" Target="../media/image89.png"/><Relationship Id="rId4" Type="http://schemas.openxmlformats.org/officeDocument/2006/relationships/tags" Target="../tags/tag237.xml"/><Relationship Id="rId9" Type="http://schemas.openxmlformats.org/officeDocument/2006/relationships/tags" Target="../tags/tag242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101.png"/><Relationship Id="rId27" Type="http://schemas.openxmlformats.org/officeDocument/2006/relationships/image" Target="../media/image10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254.xml"/><Relationship Id="rId13" Type="http://schemas.openxmlformats.org/officeDocument/2006/relationships/tags" Target="../tags/tag259.xml"/><Relationship Id="rId18" Type="http://schemas.openxmlformats.org/officeDocument/2006/relationships/image" Target="../media/image86.png"/><Relationship Id="rId26" Type="http://schemas.openxmlformats.org/officeDocument/2006/relationships/image" Target="../media/image66.png"/><Relationship Id="rId3" Type="http://schemas.openxmlformats.org/officeDocument/2006/relationships/tags" Target="../tags/tag249.xml"/><Relationship Id="rId21" Type="http://schemas.openxmlformats.org/officeDocument/2006/relationships/image" Target="../media/image113.png"/><Relationship Id="rId7" Type="http://schemas.openxmlformats.org/officeDocument/2006/relationships/tags" Target="../tags/tag253.xml"/><Relationship Id="rId12" Type="http://schemas.openxmlformats.org/officeDocument/2006/relationships/tags" Target="../tags/tag258.xml"/><Relationship Id="rId17" Type="http://schemas.openxmlformats.org/officeDocument/2006/relationships/image" Target="../media/image103.png"/><Relationship Id="rId25" Type="http://schemas.openxmlformats.org/officeDocument/2006/relationships/image" Target="../media/image69.png"/><Relationship Id="rId2" Type="http://schemas.openxmlformats.org/officeDocument/2006/relationships/tags" Target="../tags/tag248.xml"/><Relationship Id="rId16" Type="http://schemas.openxmlformats.org/officeDocument/2006/relationships/image" Target="../media/image110.png"/><Relationship Id="rId20" Type="http://schemas.openxmlformats.org/officeDocument/2006/relationships/image" Target="../media/image112.png"/><Relationship Id="rId1" Type="http://schemas.openxmlformats.org/officeDocument/2006/relationships/tags" Target="../tags/tag247.xml"/><Relationship Id="rId6" Type="http://schemas.openxmlformats.org/officeDocument/2006/relationships/tags" Target="../tags/tag252.xml"/><Relationship Id="rId11" Type="http://schemas.openxmlformats.org/officeDocument/2006/relationships/tags" Target="../tags/tag257.xml"/><Relationship Id="rId24" Type="http://schemas.openxmlformats.org/officeDocument/2006/relationships/image" Target="../media/image65.png"/><Relationship Id="rId5" Type="http://schemas.openxmlformats.org/officeDocument/2006/relationships/tags" Target="../tags/tag251.xml"/><Relationship Id="rId15" Type="http://schemas.openxmlformats.org/officeDocument/2006/relationships/image" Target="../media/image79.jpg"/><Relationship Id="rId23" Type="http://schemas.openxmlformats.org/officeDocument/2006/relationships/image" Target="../media/image115.png"/><Relationship Id="rId10" Type="http://schemas.openxmlformats.org/officeDocument/2006/relationships/tags" Target="../tags/tag256.xml"/><Relationship Id="rId19" Type="http://schemas.openxmlformats.org/officeDocument/2006/relationships/image" Target="../media/image111.png"/><Relationship Id="rId4" Type="http://schemas.openxmlformats.org/officeDocument/2006/relationships/tags" Target="../tags/tag250.xml"/><Relationship Id="rId9" Type="http://schemas.openxmlformats.org/officeDocument/2006/relationships/tags" Target="../tags/tag255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1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3.xml"/><Relationship Id="rId7" Type="http://schemas.openxmlformats.org/officeDocument/2006/relationships/image" Target="../media/image2.em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6.xml"/><Relationship Id="rId7" Type="http://schemas.openxmlformats.org/officeDocument/2006/relationships/image" Target="../media/image2.emf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9.xml"/><Relationship Id="rId7" Type="http://schemas.openxmlformats.org/officeDocument/2006/relationships/image" Target="../media/image2.emf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13" Type="http://schemas.openxmlformats.org/officeDocument/2006/relationships/image" Target="../media/image7.jpg"/><Relationship Id="rId3" Type="http://schemas.openxmlformats.org/officeDocument/2006/relationships/tags" Target="../tags/tag12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6.jp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.png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.png"/><Relationship Id="rId4" Type="http://schemas.openxmlformats.org/officeDocument/2006/relationships/tags" Target="../tags/tag13.xml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13" Type="http://schemas.openxmlformats.org/officeDocument/2006/relationships/image" Target="../media/image7.jpg"/><Relationship Id="rId3" Type="http://schemas.openxmlformats.org/officeDocument/2006/relationships/tags" Target="../tags/tag16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6.jp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1.png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.png"/><Relationship Id="rId4" Type="http://schemas.openxmlformats.org/officeDocument/2006/relationships/tags" Target="../tags/tag17.xml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20.xml"/><Relationship Id="rId7" Type="http://schemas.openxmlformats.org/officeDocument/2006/relationships/image" Target="../media/image10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1.xml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DF576-B1BB-4CCD-0042-0ED4B40204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1152162"/>
            <a:ext cx="10058400" cy="1259173"/>
          </a:xfrm>
        </p:spPr>
        <p:txBody>
          <a:bodyPr anchor="t">
            <a:normAutofit/>
          </a:bodyPr>
          <a:lstStyle/>
          <a:p>
            <a:pPr>
              <a:lnSpc>
                <a:spcPts val="3500"/>
              </a:lnSpc>
              <a:spcBef>
                <a:spcPts val="0"/>
              </a:spcBef>
            </a:pPr>
            <a:r>
              <a:rPr lang="en-US" sz="3600" b="1" dirty="0">
                <a:latin typeface="Aptos Black" panose="020F0502020204030204" pitchFamily="34" charset="0"/>
              </a:rPr>
              <a:t>Decoherence of Primordial Perturbations</a:t>
            </a:r>
            <a:br>
              <a:rPr lang="en-US" sz="3600" b="1" dirty="0">
                <a:latin typeface="Aptos Black" panose="020F0502020204030204" pitchFamily="34" charset="0"/>
              </a:rPr>
            </a:br>
            <a:r>
              <a:rPr lang="en-US" sz="3600" b="1" dirty="0">
                <a:latin typeface="Aptos Black" panose="020F0502020204030204" pitchFamily="34" charset="0"/>
              </a:rPr>
              <a:t>and Maldacena’s Consistency Condition</a:t>
            </a:r>
            <a:endParaRPr lang="en-US" sz="36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599181-660C-0ED0-7EDC-DF430CB49E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85642"/>
            <a:ext cx="9144000" cy="2016015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+mj-lt"/>
              </a:rPr>
              <a:t>Fumiya Sano</a:t>
            </a:r>
          </a:p>
          <a:p>
            <a:pPr>
              <a:spcAft>
                <a:spcPts val="1800"/>
              </a:spcAft>
            </a:pPr>
            <a:r>
              <a:rPr lang="en-US" sz="2000" dirty="0">
                <a:solidFill>
                  <a:srgbClr val="0006FA"/>
                </a:solidFill>
              </a:rPr>
              <a:t>Institute of Science Tokyo / IBS CTPU-CGA</a:t>
            </a: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rgbClr val="0006FA"/>
                </a:solidFill>
              </a:rPr>
              <a:t>Avenues of QFT in Curved Spacetime 2025 @ </a:t>
            </a:r>
            <a:r>
              <a:rPr lang="en-US" sz="2000" dirty="0" err="1">
                <a:solidFill>
                  <a:srgbClr val="0006FA"/>
                </a:solidFill>
              </a:rPr>
              <a:t>Institut</a:t>
            </a:r>
            <a:r>
              <a:rPr lang="en-US" sz="2000" dirty="0">
                <a:solidFill>
                  <a:srgbClr val="0006FA"/>
                </a:solidFill>
              </a:rPr>
              <a:t> Denis Poisson, France</a:t>
            </a:r>
          </a:p>
          <a:p>
            <a:r>
              <a:rPr lang="en-US" sz="2000" dirty="0">
                <a:solidFill>
                  <a:srgbClr val="0006FA"/>
                </a:solidFill>
              </a:rPr>
              <a:t>January 22, 2025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5808BE9-C022-34B4-E84C-B2551E7F6C6A}"/>
              </a:ext>
            </a:extLst>
          </p:cNvPr>
          <p:cNvSpPr txBox="1">
            <a:spLocks/>
          </p:cNvSpPr>
          <p:nvPr/>
        </p:nvSpPr>
        <p:spPr>
          <a:xfrm>
            <a:off x="1524000" y="5322853"/>
            <a:ext cx="9144000" cy="1421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Based on </a:t>
            </a:r>
            <a:r>
              <a:rPr lang="en-US" sz="2200" dirty="0"/>
              <a:t>ongoing work with </a:t>
            </a:r>
            <a:r>
              <a:rPr lang="en-US" sz="2200" b="1" dirty="0"/>
              <a:t>Junsei Tokuda </a:t>
            </a:r>
            <a:r>
              <a:rPr lang="en-US" sz="2200" dirty="0"/>
              <a:t>(McGill University)</a:t>
            </a:r>
          </a:p>
        </p:txBody>
      </p:sp>
    </p:spTree>
    <p:extLst>
      <p:ext uri="{BB962C8B-B14F-4D97-AF65-F5344CB8AC3E}">
        <p14:creationId xmlns:p14="http://schemas.microsoft.com/office/powerpoint/2010/main" val="4154267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4C17D-C7FE-137C-A3D8-AECD3D03B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584" y="215226"/>
            <a:ext cx="11682832" cy="714166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ptos ExtraBold" panose="020F0502020204030204" pitchFamily="34" charset="0"/>
              </a:rPr>
              <a:t>Quantization of Curvature Perturbations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946745-9604-8CA8-602E-5EBF1761A826}"/>
              </a:ext>
            </a:extLst>
          </p:cNvPr>
          <p:cNvSpPr txBox="1"/>
          <p:nvPr/>
        </p:nvSpPr>
        <p:spPr>
          <a:xfrm>
            <a:off x="481262" y="994611"/>
            <a:ext cx="6045309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/>
              <a:t>Curvature perturbations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/>
              <a:t>Canonical quantization with Bunch-Davies vacuum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b="1" dirty="0"/>
          </a:p>
        </p:txBody>
      </p:sp>
      <p:pic>
        <p:nvPicPr>
          <p:cNvPr id="44" name="Picture 43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phi=\phi_0(t)+\textcolor{blue}{\delta\phi(x)}&#10;\end{align*}&#10;&#10;\end{document}" title="IguanaTex Bitmap Display">
            <a:extLst>
              <a:ext uri="{FF2B5EF4-FFF2-40B4-BE49-F238E27FC236}">
                <a16:creationId xmlns:a16="http://schemas.microsoft.com/office/drawing/2014/main" id="{78BEDFB3-990F-E0B7-D7F9-DA89DF62470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654" y="1508032"/>
            <a:ext cx="1927618" cy="254476"/>
          </a:xfrm>
          <a:prstGeom prst="rect">
            <a:avLst/>
          </a:prstGeom>
        </p:spPr>
      </p:pic>
      <p:sp>
        <p:nvSpPr>
          <p:cNvPr id="23" name="Arrow: Left-Right 22">
            <a:extLst>
              <a:ext uri="{FF2B5EF4-FFF2-40B4-BE49-F238E27FC236}">
                <a16:creationId xmlns:a16="http://schemas.microsoft.com/office/drawing/2014/main" id="{95FBC935-07CD-684F-5147-5A1BDD3AAE16}"/>
              </a:ext>
            </a:extLst>
          </p:cNvPr>
          <p:cNvSpPr/>
          <p:nvPr/>
        </p:nvSpPr>
        <p:spPr>
          <a:xfrm>
            <a:off x="3483004" y="1481793"/>
            <a:ext cx="510046" cy="284094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h_{ij}=(\textcolor{blue}{e^{\zeta(x)}}a(t))^2(\delta_{ij}+\gamma_{ij})&#10;\end{align*}&#10;&#10;\end{document}" title="IguanaTex Bitmap Display">
            <a:extLst>
              <a:ext uri="{FF2B5EF4-FFF2-40B4-BE49-F238E27FC236}">
                <a16:creationId xmlns:a16="http://schemas.microsoft.com/office/drawing/2014/main" id="{4C2CB7EC-6EC5-E2A2-3308-2A331FE6244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782" y="1423786"/>
            <a:ext cx="2966860" cy="312381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7B56A52C-07D1-E78B-33B5-AA09CD20E0BF}"/>
              </a:ext>
            </a:extLst>
          </p:cNvPr>
          <p:cNvSpPr txBox="1"/>
          <p:nvPr/>
        </p:nvSpPr>
        <p:spPr>
          <a:xfrm>
            <a:off x="1024011" y="1780092"/>
            <a:ext cx="2392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Perturbations of density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0B295DD-4003-C3F9-E72F-E5A630353E25}"/>
              </a:ext>
            </a:extLst>
          </p:cNvPr>
          <p:cNvSpPr txBox="1"/>
          <p:nvPr/>
        </p:nvSpPr>
        <p:spPr>
          <a:xfrm>
            <a:off x="4191778" y="1766532"/>
            <a:ext cx="2810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Perturbations of scale factor</a:t>
            </a:r>
          </a:p>
        </p:txBody>
      </p:sp>
      <p:pic>
        <p:nvPicPr>
          <p:cNvPr id="51" name="Picture 50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zeta(x)&#10;\end{align*}&#10;&#10;\end{document}" title="IguanaTex Bitmap Display">
            <a:extLst>
              <a:ext uri="{FF2B5EF4-FFF2-40B4-BE49-F238E27FC236}">
                <a16:creationId xmlns:a16="http://schemas.microsoft.com/office/drawing/2014/main" id="{AA9ADBF2-2F6D-96E7-765E-74545140318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34" y="1364253"/>
            <a:ext cx="435809" cy="254476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06092724-1B66-FC15-8E9F-098E9F1A81CA}"/>
              </a:ext>
            </a:extLst>
          </p:cNvPr>
          <p:cNvSpPr txBox="1"/>
          <p:nvPr/>
        </p:nvSpPr>
        <p:spPr>
          <a:xfrm>
            <a:off x="8382996" y="1323366"/>
            <a:ext cx="2784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:   Curvature perturbations</a:t>
            </a:r>
          </a:p>
        </p:txBody>
      </p:sp>
      <p:pic>
        <p:nvPicPr>
          <p:cNvPr id="54" name="Picture 53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gamma_{ij}(x)&#10;\end{align*}&#10;&#10;\end{document}" title="IguanaTex Bitmap Display">
            <a:extLst>
              <a:ext uri="{FF2B5EF4-FFF2-40B4-BE49-F238E27FC236}">
                <a16:creationId xmlns:a16="http://schemas.microsoft.com/office/drawing/2014/main" id="{A8D314EE-8368-787F-F76B-F4AEE225F251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205" y="1752265"/>
            <a:ext cx="623238" cy="265143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E1D3F3FA-C0BA-855F-FABE-A7786EA26043}"/>
              </a:ext>
            </a:extLst>
          </p:cNvPr>
          <p:cNvSpPr txBox="1"/>
          <p:nvPr/>
        </p:nvSpPr>
        <p:spPr>
          <a:xfrm>
            <a:off x="8382996" y="1680728"/>
            <a:ext cx="2448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:   Tensor perturbations</a:t>
            </a:r>
          </a:p>
        </p:txBody>
      </p:sp>
      <p:pic>
        <p:nvPicPr>
          <p:cNvPr id="56" name="Picture 55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pagestyle{empty}&#10;\begin{document}&#10;&#10;\begin{align*}&#10;S^{(2)}=M_{\mathrm{pl}}^2 \int \mathrm{d} \tau \frac{\mathrm{d}^3 k}{(2 \pi)^3} a^2 \epsilon\left[\zeta'^2_{\mathbf{k}}-{k^2} \zeta^2_\mathbf{k}\right]&#10;\end{align*}&#10;&#10;\end{document}" title="IguanaTex Bitmap Display">
            <a:extLst>
              <a:ext uri="{FF2B5EF4-FFF2-40B4-BE49-F238E27FC236}">
                <a16:creationId xmlns:a16="http://schemas.microsoft.com/office/drawing/2014/main" id="{124C9591-13D3-7FBF-498F-9F4C468E6990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557" y="2590126"/>
            <a:ext cx="2884267" cy="433067"/>
          </a:xfrm>
          <a:prstGeom prst="rect">
            <a:avLst/>
          </a:prstGeom>
        </p:spPr>
      </p:pic>
      <p:pic>
        <p:nvPicPr>
          <p:cNvPr id="57" name="Picture 56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pi_{\mathbf{k}}\equiv \frac{\delta S^{(2)}}{\delta\zeta'_{\mathbf{k}}}=a^2\epsilon\zeta'_{-\mathbf{k}},\qquad [\zeta_\mathbf{k}(\tau),\pi_{\mathbf{k}'}(\tau)]=i(2\pi)^3\delta^3(\mathbf{k}-\mathbf{k}')&#10;\end{align*}&#10;&#10;\end{document}" title="IguanaTex Bitmap Display">
            <a:extLst>
              <a:ext uri="{FF2B5EF4-FFF2-40B4-BE49-F238E27FC236}">
                <a16:creationId xmlns:a16="http://schemas.microsoft.com/office/drawing/2014/main" id="{3747F6E1-F555-97DD-DD67-9BD2D5F645A2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38" y="3448232"/>
            <a:ext cx="4595200" cy="451200"/>
          </a:xfrm>
          <a:prstGeom prst="rect">
            <a:avLst/>
          </a:prstGeom>
        </p:spPr>
      </p:pic>
      <p:pic>
        <p:nvPicPr>
          <p:cNvPr id="58" name="Picture 57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d\tau=\frac{dt}{a},\quad \zeta'=\frac{d\zeta}{d\tau}&#10;\end{align*}&#10;&#10;\end{document}" title="IguanaTex Bitmap Display">
            <a:extLst>
              <a:ext uri="{FF2B5EF4-FFF2-40B4-BE49-F238E27FC236}">
                <a16:creationId xmlns:a16="http://schemas.microsoft.com/office/drawing/2014/main" id="{275B2F2E-6907-3ACF-7215-E160B079020F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603" y="2636144"/>
            <a:ext cx="1461333" cy="366933"/>
          </a:xfrm>
          <a:prstGeom prst="rect">
            <a:avLst/>
          </a:prstGeom>
        </p:spPr>
      </p:pic>
      <p:pic>
        <p:nvPicPr>
          <p:cNvPr id="59" name="Picture 58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zeta_\mathbf{k}\equiv a_\mathbf{k}u_k(\tau)+a_{-\mathbf{k}}^\dagger u_k^*(\tau),\qquad au_k(\tau)\underset{k\tau\to -\infty}{\propto}e^{-ik\tau}&#10;\end{align*}&#10;&#10;\end{document}" title="IguanaTex Bitmap Display">
            <a:extLst>
              <a:ext uri="{FF2B5EF4-FFF2-40B4-BE49-F238E27FC236}">
                <a16:creationId xmlns:a16="http://schemas.microsoft.com/office/drawing/2014/main" id="{6B783731-A49B-EF0F-E803-633D2ED3E44F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558" y="3096512"/>
            <a:ext cx="3941333" cy="290133"/>
          </a:xfrm>
          <a:prstGeom prst="rect">
            <a:avLst/>
          </a:prstGeom>
        </p:spPr>
      </p:pic>
      <p:sp>
        <p:nvSpPr>
          <p:cNvPr id="60" name="Left Brace 59">
            <a:extLst>
              <a:ext uri="{FF2B5EF4-FFF2-40B4-BE49-F238E27FC236}">
                <a16:creationId xmlns:a16="http://schemas.microsoft.com/office/drawing/2014/main" id="{C041B7A7-9A4D-B992-F9F2-CFC26CC8F9BE}"/>
              </a:ext>
            </a:extLst>
          </p:cNvPr>
          <p:cNvSpPr/>
          <p:nvPr/>
        </p:nvSpPr>
        <p:spPr>
          <a:xfrm>
            <a:off x="1268342" y="2668057"/>
            <a:ext cx="374073" cy="1198119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line graph with a straight line&#10;&#10;Description automatically generated">
            <a:extLst>
              <a:ext uri="{FF2B5EF4-FFF2-40B4-BE49-F238E27FC236}">
                <a16:creationId xmlns:a16="http://schemas.microsoft.com/office/drawing/2014/main" id="{71B67741-D4BB-F53C-6A48-1DCC9177370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844" y="2214242"/>
            <a:ext cx="3953295" cy="2354026"/>
          </a:xfrm>
          <a:prstGeom prst="rect">
            <a:avLst/>
          </a:prstGeom>
        </p:spPr>
      </p:pic>
      <p:pic>
        <p:nvPicPr>
          <p:cNvPr id="10" name="Picture 9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1/H&#10;\end{align*}&#10;&#10;\end{document}" title="IguanaTex Bitmap Display">
            <a:extLst>
              <a:ext uri="{FF2B5EF4-FFF2-40B4-BE49-F238E27FC236}">
                <a16:creationId xmlns:a16="http://schemas.microsoft.com/office/drawing/2014/main" id="{50D422F7-FFDC-1A30-769F-8A1EBC772ED5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1838" y="3636589"/>
            <a:ext cx="318933" cy="178133"/>
          </a:xfrm>
          <a:prstGeom prst="rect">
            <a:avLst/>
          </a:prstGeom>
        </p:spPr>
      </p:pic>
      <p:pic>
        <p:nvPicPr>
          <p:cNvPr id="11" name="Picture 10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a/k&#10;\end{align*}&#10;&#10;\end{document}" title="IguanaTex Bitmap Display">
            <a:extLst>
              <a:ext uri="{FF2B5EF4-FFF2-40B4-BE49-F238E27FC236}">
                <a16:creationId xmlns:a16="http://schemas.microsoft.com/office/drawing/2014/main" id="{69D1A25A-9B6F-9A90-B0AD-29D349C46279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650" y="3114146"/>
            <a:ext cx="266667" cy="17813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4DDC3DC-8CE3-E0CF-0CF5-8C554FA3FAA7}"/>
              </a:ext>
            </a:extLst>
          </p:cNvPr>
          <p:cNvSpPr txBox="1"/>
          <p:nvPr/>
        </p:nvSpPr>
        <p:spPr>
          <a:xfrm>
            <a:off x="8382996" y="2245715"/>
            <a:ext cx="1824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/>
              <a:t>Freezed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/>
              <a:t>Classicalized</a:t>
            </a:r>
            <a:r>
              <a:rPr lang="en-US" dirty="0"/>
              <a:t>?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8A862080-80DF-BC5F-D1C7-381B030D899A}"/>
              </a:ext>
            </a:extLst>
          </p:cNvPr>
          <p:cNvSpPr/>
          <p:nvPr/>
        </p:nvSpPr>
        <p:spPr>
          <a:xfrm rot="11345482">
            <a:off x="9067446" y="2502387"/>
            <a:ext cx="914400" cy="914400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11890F-0E29-CC2A-3C68-CBD6F1AA28EB}"/>
              </a:ext>
            </a:extLst>
          </p:cNvPr>
          <p:cNvSpPr txBox="1"/>
          <p:nvPr/>
        </p:nvSpPr>
        <p:spPr>
          <a:xfrm>
            <a:off x="10791686" y="2715416"/>
            <a:ext cx="8109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Re-entry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43637A-39BD-20FF-6385-85545E019517}"/>
              </a:ext>
            </a:extLst>
          </p:cNvPr>
          <p:cNvSpPr txBox="1"/>
          <p:nvPr/>
        </p:nvSpPr>
        <p:spPr>
          <a:xfrm>
            <a:off x="8951538" y="3924910"/>
            <a:ext cx="10384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Horizon exit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C2BE7EB4-110A-8D7E-8CBF-5038FA31B884}"/>
              </a:ext>
            </a:extLst>
          </p:cNvPr>
          <p:cNvSpPr/>
          <p:nvPr/>
        </p:nvSpPr>
        <p:spPr>
          <a:xfrm>
            <a:off x="1222032" y="4167422"/>
            <a:ext cx="300342" cy="17630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19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u_k(\tau)=\frac{H}{2\epsilon M_\text{pl}\sqrt{k^3}}(1+ik\tau)e^{-ik\tau}\quad\qty(\underset{|k\tau|&lt;1}{\longrightarrow}\frac{H}{2\epsilon M_\text{pl}\sqrt{k^3}}= \color{blue}\text{const.}\color{black})&#10;\end{align*}&#10;&#10;\end{document}" title="IguanaTex Bitmap Display">
            <a:extLst>
              <a:ext uri="{FF2B5EF4-FFF2-40B4-BE49-F238E27FC236}">
                <a16:creationId xmlns:a16="http://schemas.microsoft.com/office/drawing/2014/main" id="{6B63C7F0-3BAE-C597-F239-CA4A2CAC6AC7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40" y="3953996"/>
            <a:ext cx="5708800" cy="60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837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4C17D-C7FE-137C-A3D8-AECD3D03B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584" y="215226"/>
            <a:ext cx="11682832" cy="714166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ptos ExtraBold" panose="020F0502020204030204" pitchFamily="34" charset="0"/>
              </a:rPr>
              <a:t>Quantization of Curvature Perturbations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946745-9604-8CA8-602E-5EBF1761A826}"/>
              </a:ext>
            </a:extLst>
          </p:cNvPr>
          <p:cNvSpPr txBox="1"/>
          <p:nvPr/>
        </p:nvSpPr>
        <p:spPr>
          <a:xfrm>
            <a:off x="481262" y="994611"/>
            <a:ext cx="6045309" cy="40490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/>
              <a:t>Curvature perturbations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/>
              <a:t>Canonical quantization with Bunch-Davies vacuum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b="1" dirty="0"/>
          </a:p>
          <a:p>
            <a:pPr>
              <a:lnSpc>
                <a:spcPct val="150000"/>
              </a:lnSpc>
            </a:pPr>
            <a:endParaRPr lang="en-US" sz="20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b="1" dirty="0"/>
              <a:t>“</a:t>
            </a:r>
            <a:r>
              <a:rPr lang="en-US" sz="2000" b="1" dirty="0" err="1"/>
              <a:t>Classicalization</a:t>
            </a:r>
            <a:r>
              <a:rPr lang="en-US" sz="2000" b="1" dirty="0"/>
              <a:t>” of super-horizon mode</a:t>
            </a:r>
          </a:p>
        </p:txBody>
      </p:sp>
      <p:pic>
        <p:nvPicPr>
          <p:cNvPr id="44" name="Picture 43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phi=\phi_0(t)+\textcolor{blue}{\delta\phi(x)}&#10;\end{align*}&#10;&#10;\end{document}" title="IguanaTex Bitmap Display">
            <a:extLst>
              <a:ext uri="{FF2B5EF4-FFF2-40B4-BE49-F238E27FC236}">
                <a16:creationId xmlns:a16="http://schemas.microsoft.com/office/drawing/2014/main" id="{78BEDFB3-990F-E0B7-D7F9-DA89DF62470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654" y="1508032"/>
            <a:ext cx="1927618" cy="254476"/>
          </a:xfrm>
          <a:prstGeom prst="rect">
            <a:avLst/>
          </a:prstGeom>
        </p:spPr>
      </p:pic>
      <p:sp>
        <p:nvSpPr>
          <p:cNvPr id="23" name="Arrow: Left-Right 22">
            <a:extLst>
              <a:ext uri="{FF2B5EF4-FFF2-40B4-BE49-F238E27FC236}">
                <a16:creationId xmlns:a16="http://schemas.microsoft.com/office/drawing/2014/main" id="{95FBC935-07CD-684F-5147-5A1BDD3AAE16}"/>
              </a:ext>
            </a:extLst>
          </p:cNvPr>
          <p:cNvSpPr/>
          <p:nvPr/>
        </p:nvSpPr>
        <p:spPr>
          <a:xfrm>
            <a:off x="3483004" y="1481793"/>
            <a:ext cx="510046" cy="284094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h_{ij}=(\textcolor{blue}{e^{\zeta(x)}}a(t))^2(\delta_{ij}+\gamma_{ij})&#10;\end{align*}&#10;&#10;\end{document}" title="IguanaTex Bitmap Display">
            <a:extLst>
              <a:ext uri="{FF2B5EF4-FFF2-40B4-BE49-F238E27FC236}">
                <a16:creationId xmlns:a16="http://schemas.microsoft.com/office/drawing/2014/main" id="{4C2CB7EC-6EC5-E2A2-3308-2A331FE6244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782" y="1423786"/>
            <a:ext cx="2966860" cy="312381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7B56A52C-07D1-E78B-33B5-AA09CD20E0BF}"/>
              </a:ext>
            </a:extLst>
          </p:cNvPr>
          <p:cNvSpPr txBox="1"/>
          <p:nvPr/>
        </p:nvSpPr>
        <p:spPr>
          <a:xfrm>
            <a:off x="1024011" y="1780092"/>
            <a:ext cx="2392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Perturbations of density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0B295DD-4003-C3F9-E72F-E5A630353E25}"/>
              </a:ext>
            </a:extLst>
          </p:cNvPr>
          <p:cNvSpPr txBox="1"/>
          <p:nvPr/>
        </p:nvSpPr>
        <p:spPr>
          <a:xfrm>
            <a:off x="4191778" y="1766532"/>
            <a:ext cx="2810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Perturbations of scale factor</a:t>
            </a:r>
          </a:p>
        </p:txBody>
      </p:sp>
      <p:pic>
        <p:nvPicPr>
          <p:cNvPr id="51" name="Picture 50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zeta(x)&#10;\end{align*}&#10;&#10;\end{document}" title="IguanaTex Bitmap Display">
            <a:extLst>
              <a:ext uri="{FF2B5EF4-FFF2-40B4-BE49-F238E27FC236}">
                <a16:creationId xmlns:a16="http://schemas.microsoft.com/office/drawing/2014/main" id="{AA9ADBF2-2F6D-96E7-765E-74545140318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34" y="1364253"/>
            <a:ext cx="435809" cy="254476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06092724-1B66-FC15-8E9F-098E9F1A81CA}"/>
              </a:ext>
            </a:extLst>
          </p:cNvPr>
          <p:cNvSpPr txBox="1"/>
          <p:nvPr/>
        </p:nvSpPr>
        <p:spPr>
          <a:xfrm>
            <a:off x="8382996" y="1323366"/>
            <a:ext cx="2784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:   Curvature perturbations</a:t>
            </a:r>
          </a:p>
        </p:txBody>
      </p:sp>
      <p:pic>
        <p:nvPicPr>
          <p:cNvPr id="54" name="Picture 53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gamma_{ij}(x)&#10;\end{align*}&#10;&#10;\end{document}" title="IguanaTex Bitmap Display">
            <a:extLst>
              <a:ext uri="{FF2B5EF4-FFF2-40B4-BE49-F238E27FC236}">
                <a16:creationId xmlns:a16="http://schemas.microsoft.com/office/drawing/2014/main" id="{A8D314EE-8368-787F-F76B-F4AEE225F251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205" y="1752265"/>
            <a:ext cx="623238" cy="265143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E1D3F3FA-C0BA-855F-FABE-A7786EA26043}"/>
              </a:ext>
            </a:extLst>
          </p:cNvPr>
          <p:cNvSpPr txBox="1"/>
          <p:nvPr/>
        </p:nvSpPr>
        <p:spPr>
          <a:xfrm>
            <a:off x="8382996" y="1680728"/>
            <a:ext cx="2448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:   Tensor perturbations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2F9E0E-77D9-D4D5-365A-3D3526A11EC4}"/>
              </a:ext>
            </a:extLst>
          </p:cNvPr>
          <p:cNvSpPr txBox="1"/>
          <p:nvPr/>
        </p:nvSpPr>
        <p:spPr>
          <a:xfrm>
            <a:off x="4512797" y="5017184"/>
            <a:ext cx="35904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Minimal uncertainty?</a:t>
            </a:r>
          </a:p>
          <a:p>
            <a:r>
              <a:rPr lang="en-US" dirty="0"/>
              <a:t>Time-independent eigenstates of    ?</a:t>
            </a:r>
          </a:p>
        </p:txBody>
      </p:sp>
      <p:pic>
        <p:nvPicPr>
          <p:cNvPr id="10" name="Picture 9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zeta&#10;\end{align*}&#10;&#10;\end{document}" title="IguanaTex Bitmap Display">
            <a:extLst>
              <a:ext uri="{FF2B5EF4-FFF2-40B4-BE49-F238E27FC236}">
                <a16:creationId xmlns:a16="http://schemas.microsoft.com/office/drawing/2014/main" id="{A2F45D70-8860-6A84-8B7E-0C93DBE2F112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672" y="5384558"/>
            <a:ext cx="98743" cy="205714"/>
          </a:xfrm>
          <a:prstGeom prst="rect">
            <a:avLst/>
          </a:prstGeom>
        </p:spPr>
      </p:pic>
      <p:pic>
        <p:nvPicPr>
          <p:cNvPr id="34" name="Picture 33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zeta=\frac{H}{2\epsilon M_\text{pl}\sqrt{k^3}}(a_\mathbf{k}+a_{-\mathbf{k}}^\dagger)&#10;\end{align*}&#10;&#10;\end{document}" title="IguanaTex Bitmap Display">
            <a:extLst>
              <a:ext uri="{FF2B5EF4-FFF2-40B4-BE49-F238E27FC236}">
                <a16:creationId xmlns:a16="http://schemas.microsoft.com/office/drawing/2014/main" id="{57D6B4A0-96D3-91DD-8AFB-17B2643479D7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032" y="5131740"/>
            <a:ext cx="2247923" cy="50346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7BE3A17-3FE1-1F93-3A49-E743915ED671}"/>
              </a:ext>
            </a:extLst>
          </p:cNvPr>
          <p:cNvSpPr txBox="1"/>
          <p:nvPr/>
        </p:nvSpPr>
        <p:spPr>
          <a:xfrm>
            <a:off x="4512797" y="5489019"/>
            <a:ext cx="12455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(deterministic)</a:t>
            </a: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8BAA897B-EDB1-4FCD-71EC-552691D8DEA5}"/>
              </a:ext>
            </a:extLst>
          </p:cNvPr>
          <p:cNvSpPr/>
          <p:nvPr/>
        </p:nvSpPr>
        <p:spPr>
          <a:xfrm>
            <a:off x="3842879" y="5288018"/>
            <a:ext cx="300342" cy="17630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pagestyle{empty}&#10;\begin{document}&#10;&#10;\begin{align*}&#10;S^{(2)}=M_{\mathrm{pl}}^2 \int \mathrm{d} \tau \frac{\mathrm{d}^3 k}{(2 \pi)^3} a^2 \epsilon\left[\zeta'^2_{\mathbf{k}}-{k^2} \zeta^2_\mathbf{k}\right]&#10;\end{align*}&#10;&#10;\end{document}" title="IguanaTex Bitmap Display">
            <a:extLst>
              <a:ext uri="{FF2B5EF4-FFF2-40B4-BE49-F238E27FC236}">
                <a16:creationId xmlns:a16="http://schemas.microsoft.com/office/drawing/2014/main" id="{F1B59F37-9704-886D-591F-7C673A3840BB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557" y="2590126"/>
            <a:ext cx="2884267" cy="433067"/>
          </a:xfrm>
          <a:prstGeom prst="rect">
            <a:avLst/>
          </a:prstGeom>
        </p:spPr>
      </p:pic>
      <p:pic>
        <p:nvPicPr>
          <p:cNvPr id="25" name="Picture 24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pi_{\mathbf{k}}\equiv \frac{\delta S^{(2)}}{\delta\zeta'_{\mathbf{k}}}=a^2\epsilon\zeta'_{-\mathbf{k}},\qquad [\zeta_\mathbf{k}(\tau),\pi_{\mathbf{k}'}(\tau)]=i(2\pi)^3\delta^3(\mathbf{k}-\mathbf{k}')&#10;\end{align*}&#10;&#10;\end{document}" title="IguanaTex Bitmap Display">
            <a:extLst>
              <a:ext uri="{FF2B5EF4-FFF2-40B4-BE49-F238E27FC236}">
                <a16:creationId xmlns:a16="http://schemas.microsoft.com/office/drawing/2014/main" id="{72185368-70A1-120A-2CDB-903D766CD38F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38" y="3448232"/>
            <a:ext cx="4595200" cy="451200"/>
          </a:xfrm>
          <a:prstGeom prst="rect">
            <a:avLst/>
          </a:prstGeom>
        </p:spPr>
      </p:pic>
      <p:pic>
        <p:nvPicPr>
          <p:cNvPr id="26" name="Picture 25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d\tau=\frac{dt}{a},\quad \zeta'=\frac{d\zeta}{d\tau}&#10;\end{align*}&#10;&#10;\end{document}" title="IguanaTex Bitmap Display">
            <a:extLst>
              <a:ext uri="{FF2B5EF4-FFF2-40B4-BE49-F238E27FC236}">
                <a16:creationId xmlns:a16="http://schemas.microsoft.com/office/drawing/2014/main" id="{431EA1BE-C518-312A-3184-9CA759712C7D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603" y="2636144"/>
            <a:ext cx="1461333" cy="366933"/>
          </a:xfrm>
          <a:prstGeom prst="rect">
            <a:avLst/>
          </a:prstGeom>
        </p:spPr>
      </p:pic>
      <p:pic>
        <p:nvPicPr>
          <p:cNvPr id="27" name="Picture 26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zeta_\mathbf{k}\equiv a_\mathbf{k}u_k(\tau)+a_{-\mathbf{k}}^\dagger u_k^*(\tau),\qquad au_k(\tau)\underset{k\tau\to -\infty}{\propto}e^{-ik\tau}&#10;\end{align*}&#10;&#10;\end{document}" title="IguanaTex Bitmap Display">
            <a:extLst>
              <a:ext uri="{FF2B5EF4-FFF2-40B4-BE49-F238E27FC236}">
                <a16:creationId xmlns:a16="http://schemas.microsoft.com/office/drawing/2014/main" id="{0AB5D795-EBFD-296F-ACF5-52CC8BDDF92D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558" y="3096512"/>
            <a:ext cx="3941333" cy="290133"/>
          </a:xfrm>
          <a:prstGeom prst="rect">
            <a:avLst/>
          </a:prstGeom>
        </p:spPr>
      </p:pic>
      <p:sp>
        <p:nvSpPr>
          <p:cNvPr id="28" name="Left Brace 27">
            <a:extLst>
              <a:ext uri="{FF2B5EF4-FFF2-40B4-BE49-F238E27FC236}">
                <a16:creationId xmlns:a16="http://schemas.microsoft.com/office/drawing/2014/main" id="{D7D5EA80-9ACC-8E61-F6D9-852B9B410922}"/>
              </a:ext>
            </a:extLst>
          </p:cNvPr>
          <p:cNvSpPr/>
          <p:nvPr/>
        </p:nvSpPr>
        <p:spPr>
          <a:xfrm>
            <a:off x="1268342" y="2668057"/>
            <a:ext cx="374073" cy="1198119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04853C0C-A1A7-FC28-E762-140B524DBD01}"/>
              </a:ext>
            </a:extLst>
          </p:cNvPr>
          <p:cNvSpPr/>
          <p:nvPr/>
        </p:nvSpPr>
        <p:spPr>
          <a:xfrm>
            <a:off x="1222032" y="4167422"/>
            <a:ext cx="300342" cy="17630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line graph with a straight line&#10;&#10;Description automatically generated">
            <a:extLst>
              <a:ext uri="{FF2B5EF4-FFF2-40B4-BE49-F238E27FC236}">
                <a16:creationId xmlns:a16="http://schemas.microsoft.com/office/drawing/2014/main" id="{457A6EBC-6A85-60DD-7CA3-696BBCCFC893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844" y="2214242"/>
            <a:ext cx="3953295" cy="2354026"/>
          </a:xfrm>
          <a:prstGeom prst="rect">
            <a:avLst/>
          </a:prstGeom>
        </p:spPr>
      </p:pic>
      <p:pic>
        <p:nvPicPr>
          <p:cNvPr id="19" name="Picture 18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1/H&#10;\end{align*}&#10;&#10;\end{document}" title="IguanaTex Bitmap Display">
            <a:extLst>
              <a:ext uri="{FF2B5EF4-FFF2-40B4-BE49-F238E27FC236}">
                <a16:creationId xmlns:a16="http://schemas.microsoft.com/office/drawing/2014/main" id="{93B1D93C-8A0E-ED63-3078-818C2F83CFAB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1838" y="3636589"/>
            <a:ext cx="318933" cy="178133"/>
          </a:xfrm>
          <a:prstGeom prst="rect">
            <a:avLst/>
          </a:prstGeom>
        </p:spPr>
      </p:pic>
      <p:pic>
        <p:nvPicPr>
          <p:cNvPr id="30" name="Picture 29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a/k&#10;\end{align*}&#10;&#10;\end{document}" title="IguanaTex Bitmap Display">
            <a:extLst>
              <a:ext uri="{FF2B5EF4-FFF2-40B4-BE49-F238E27FC236}">
                <a16:creationId xmlns:a16="http://schemas.microsoft.com/office/drawing/2014/main" id="{CE503C5D-66E9-73E9-2224-3C7735198E07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650" y="3114146"/>
            <a:ext cx="266667" cy="17813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01FE7DCF-8C53-DB7D-3D42-8946E92AF23C}"/>
              </a:ext>
            </a:extLst>
          </p:cNvPr>
          <p:cNvSpPr txBox="1"/>
          <p:nvPr/>
        </p:nvSpPr>
        <p:spPr>
          <a:xfrm>
            <a:off x="8382996" y="2245715"/>
            <a:ext cx="1824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/>
              <a:t>Freezed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/>
              <a:t>Classicalized</a:t>
            </a:r>
            <a:r>
              <a:rPr lang="en-US" dirty="0"/>
              <a:t>?</a:t>
            </a:r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1155334F-843C-D41A-CAEC-C5F9C7F4D8F5}"/>
              </a:ext>
            </a:extLst>
          </p:cNvPr>
          <p:cNvSpPr/>
          <p:nvPr/>
        </p:nvSpPr>
        <p:spPr>
          <a:xfrm rot="11345482">
            <a:off x="9067446" y="2502387"/>
            <a:ext cx="914400" cy="914400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45C0179-79D9-6A65-B77E-B4161E05E77C}"/>
              </a:ext>
            </a:extLst>
          </p:cNvPr>
          <p:cNvSpPr txBox="1"/>
          <p:nvPr/>
        </p:nvSpPr>
        <p:spPr>
          <a:xfrm>
            <a:off x="10791686" y="2715416"/>
            <a:ext cx="8109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Re-entry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15D372D-C324-BE09-9388-6F64BB3D37D3}"/>
              </a:ext>
            </a:extLst>
          </p:cNvPr>
          <p:cNvSpPr txBox="1"/>
          <p:nvPr/>
        </p:nvSpPr>
        <p:spPr>
          <a:xfrm>
            <a:off x="8951538" y="3924910"/>
            <a:ext cx="10384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Horizon exit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D54D4E-EDB7-6B49-12C8-6C643718CC25}"/>
              </a:ext>
            </a:extLst>
          </p:cNvPr>
          <p:cNvSpPr txBox="1"/>
          <p:nvPr/>
        </p:nvSpPr>
        <p:spPr>
          <a:xfrm>
            <a:off x="8770893" y="5128607"/>
            <a:ext cx="25788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Formally speaking?</a:t>
            </a:r>
          </a:p>
        </p:txBody>
      </p:sp>
      <p:pic>
        <p:nvPicPr>
          <p:cNvPr id="6" name="Picture 19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u_k(\tau)=\frac{H}{2\epsilon M_\text{pl}\sqrt{k^3}}(1+ik\tau)e^{-ik\tau}\quad\qty(\underset{|k\tau|&lt;1}{\longrightarrow}\frac{H}{2\epsilon M_\text{pl}\sqrt{k^3}}= \color{blue}\text{const.}\color{black})&#10;\end{align*}&#10;&#10;\end{document}" title="IguanaTex Bitmap Display">
            <a:extLst>
              <a:ext uri="{FF2B5EF4-FFF2-40B4-BE49-F238E27FC236}">
                <a16:creationId xmlns:a16="http://schemas.microsoft.com/office/drawing/2014/main" id="{37D0054C-1397-C224-4C62-A575F88F1F0E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40" y="3953996"/>
            <a:ext cx="5708800" cy="60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233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F9B781-D862-0DC7-3504-F608463FFE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AD65A-28DC-6AD4-A7DC-826E189FC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584" y="215226"/>
            <a:ext cx="11682832" cy="714166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ptos ExtraBold" panose="020F0502020204030204" pitchFamily="34" charset="0"/>
              </a:rPr>
              <a:t>Quantization of Curvature Perturbations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0BED0C-EB02-DC1F-08A0-390DF36E5D05}"/>
              </a:ext>
            </a:extLst>
          </p:cNvPr>
          <p:cNvSpPr txBox="1"/>
          <p:nvPr/>
        </p:nvSpPr>
        <p:spPr>
          <a:xfrm>
            <a:off x="481262" y="994611"/>
            <a:ext cx="6045309" cy="40490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/>
              <a:t>Curvature perturbations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/>
              <a:t>Canonical quantization with Bunch-Davies vacuum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b="1" dirty="0"/>
          </a:p>
          <a:p>
            <a:pPr>
              <a:lnSpc>
                <a:spcPct val="150000"/>
              </a:lnSpc>
            </a:pPr>
            <a:endParaRPr lang="en-US" sz="20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b="1" dirty="0"/>
              <a:t>“</a:t>
            </a:r>
            <a:r>
              <a:rPr lang="en-US" sz="2000" b="1" dirty="0" err="1"/>
              <a:t>Classicalization</a:t>
            </a:r>
            <a:r>
              <a:rPr lang="en-US" sz="2000" b="1" dirty="0"/>
              <a:t>” of super-horizon mode</a:t>
            </a:r>
          </a:p>
        </p:txBody>
      </p:sp>
      <p:pic>
        <p:nvPicPr>
          <p:cNvPr id="44" name="Picture 43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phi=\phi_0(t)+\textcolor{blue}{\delta\phi(x)}&#10;\end{align*}&#10;&#10;\end{document}" title="IguanaTex Bitmap Display">
            <a:extLst>
              <a:ext uri="{FF2B5EF4-FFF2-40B4-BE49-F238E27FC236}">
                <a16:creationId xmlns:a16="http://schemas.microsoft.com/office/drawing/2014/main" id="{F032E324-E150-E7D0-79AC-ED97D2CA16B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654" y="1508032"/>
            <a:ext cx="1927618" cy="254476"/>
          </a:xfrm>
          <a:prstGeom prst="rect">
            <a:avLst/>
          </a:prstGeom>
        </p:spPr>
      </p:pic>
      <p:sp>
        <p:nvSpPr>
          <p:cNvPr id="23" name="Arrow: Left-Right 22">
            <a:extLst>
              <a:ext uri="{FF2B5EF4-FFF2-40B4-BE49-F238E27FC236}">
                <a16:creationId xmlns:a16="http://schemas.microsoft.com/office/drawing/2014/main" id="{FAF8A650-873F-6969-D66A-09991CB7DD48}"/>
              </a:ext>
            </a:extLst>
          </p:cNvPr>
          <p:cNvSpPr/>
          <p:nvPr/>
        </p:nvSpPr>
        <p:spPr>
          <a:xfrm>
            <a:off x="3483004" y="1481793"/>
            <a:ext cx="510046" cy="284094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h_{ij}=(\textcolor{blue}{e^{\zeta(x)}}a(t))^2(\delta_{ij}+\gamma_{ij})&#10;\end{align*}&#10;&#10;\end{document}" title="IguanaTex Bitmap Display">
            <a:extLst>
              <a:ext uri="{FF2B5EF4-FFF2-40B4-BE49-F238E27FC236}">
                <a16:creationId xmlns:a16="http://schemas.microsoft.com/office/drawing/2014/main" id="{7AD3FDD6-473B-A6E7-99BF-9A265C95551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782" y="1423786"/>
            <a:ext cx="2966860" cy="312381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692A21E1-C7B0-23F0-0881-383A0EC12FF7}"/>
              </a:ext>
            </a:extLst>
          </p:cNvPr>
          <p:cNvSpPr txBox="1"/>
          <p:nvPr/>
        </p:nvSpPr>
        <p:spPr>
          <a:xfrm>
            <a:off x="1024011" y="1780092"/>
            <a:ext cx="2392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Perturbations of density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24A45E1-C775-D7E1-0310-EB5447774809}"/>
              </a:ext>
            </a:extLst>
          </p:cNvPr>
          <p:cNvSpPr txBox="1"/>
          <p:nvPr/>
        </p:nvSpPr>
        <p:spPr>
          <a:xfrm>
            <a:off x="4191778" y="1766532"/>
            <a:ext cx="2810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Perturbations of scale factor</a:t>
            </a:r>
          </a:p>
        </p:txBody>
      </p:sp>
      <p:pic>
        <p:nvPicPr>
          <p:cNvPr id="51" name="Picture 50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zeta(x)&#10;\end{align*}&#10;&#10;\end{document}" title="IguanaTex Bitmap Display">
            <a:extLst>
              <a:ext uri="{FF2B5EF4-FFF2-40B4-BE49-F238E27FC236}">
                <a16:creationId xmlns:a16="http://schemas.microsoft.com/office/drawing/2014/main" id="{9D5D406E-7884-7909-65F5-CF6FFFA9FF9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34" y="1364253"/>
            <a:ext cx="435809" cy="254476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E6F13F4E-418F-CD7D-E72D-CDD8C703236D}"/>
              </a:ext>
            </a:extLst>
          </p:cNvPr>
          <p:cNvSpPr txBox="1"/>
          <p:nvPr/>
        </p:nvSpPr>
        <p:spPr>
          <a:xfrm>
            <a:off x="8382996" y="1323366"/>
            <a:ext cx="2784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:   Curvature perturbations</a:t>
            </a:r>
          </a:p>
        </p:txBody>
      </p:sp>
      <p:pic>
        <p:nvPicPr>
          <p:cNvPr id="54" name="Picture 53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gamma_{ij}(x)&#10;\end{align*}&#10;&#10;\end{document}" title="IguanaTex Bitmap Display">
            <a:extLst>
              <a:ext uri="{FF2B5EF4-FFF2-40B4-BE49-F238E27FC236}">
                <a16:creationId xmlns:a16="http://schemas.microsoft.com/office/drawing/2014/main" id="{44E3E155-3F55-880A-066E-CCA0DEC41FF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205" y="1752265"/>
            <a:ext cx="623238" cy="265143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EC6291BA-1796-2709-86F8-7EF68F151A37}"/>
              </a:ext>
            </a:extLst>
          </p:cNvPr>
          <p:cNvSpPr txBox="1"/>
          <p:nvPr/>
        </p:nvSpPr>
        <p:spPr>
          <a:xfrm>
            <a:off x="8382996" y="1680728"/>
            <a:ext cx="2448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:   Tensor perturbations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3B15E2-AF96-98AA-8785-74FDDDA5B29D}"/>
              </a:ext>
            </a:extLst>
          </p:cNvPr>
          <p:cNvSpPr txBox="1"/>
          <p:nvPr/>
        </p:nvSpPr>
        <p:spPr>
          <a:xfrm>
            <a:off x="4512797" y="5017184"/>
            <a:ext cx="35904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Minimal uncertainty?</a:t>
            </a:r>
          </a:p>
          <a:p>
            <a:r>
              <a:rPr lang="en-US" dirty="0"/>
              <a:t>Time-independent eigenstates of    ?</a:t>
            </a:r>
          </a:p>
        </p:txBody>
      </p:sp>
      <p:pic>
        <p:nvPicPr>
          <p:cNvPr id="10" name="Picture 9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zeta&#10;\end{align*}&#10;&#10;\end{document}" title="IguanaTex Bitmap Display">
            <a:extLst>
              <a:ext uri="{FF2B5EF4-FFF2-40B4-BE49-F238E27FC236}">
                <a16:creationId xmlns:a16="http://schemas.microsoft.com/office/drawing/2014/main" id="{38324239-6FA0-61E9-5157-1C93C87B4DD2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672" y="5384558"/>
            <a:ext cx="98743" cy="205714"/>
          </a:xfrm>
          <a:prstGeom prst="rect">
            <a:avLst/>
          </a:prstGeom>
        </p:spPr>
      </p:pic>
      <p:pic>
        <p:nvPicPr>
          <p:cNvPr id="34" name="Picture 33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zeta=\frac{H}{2\epsilon M_\text{pl}\sqrt{k^3}}(a_\mathbf{k}+a_{-\mathbf{k}}^\dagger)&#10;\end{align*}&#10;&#10;\end{document}" title="IguanaTex Bitmap Display">
            <a:extLst>
              <a:ext uri="{FF2B5EF4-FFF2-40B4-BE49-F238E27FC236}">
                <a16:creationId xmlns:a16="http://schemas.microsoft.com/office/drawing/2014/main" id="{F4D43BA1-79DD-0664-9BA9-E85F4532EAF7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032" y="5131740"/>
            <a:ext cx="2247923" cy="50346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960C40D-EFCB-70AA-4C17-65086AD27107}"/>
              </a:ext>
            </a:extLst>
          </p:cNvPr>
          <p:cNvSpPr txBox="1"/>
          <p:nvPr/>
        </p:nvSpPr>
        <p:spPr>
          <a:xfrm>
            <a:off x="4512797" y="5489019"/>
            <a:ext cx="12455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(deterministic)</a:t>
            </a: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FF375CB5-01C2-A164-0F50-EBB056197D1A}"/>
              </a:ext>
            </a:extLst>
          </p:cNvPr>
          <p:cNvSpPr/>
          <p:nvPr/>
        </p:nvSpPr>
        <p:spPr>
          <a:xfrm>
            <a:off x="3842879" y="5288018"/>
            <a:ext cx="300342" cy="17630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pagestyle{empty}&#10;\begin{document}&#10;&#10;\begin{align*}&#10;S^{(2)}=M_{\mathrm{pl}}^2 \int \mathrm{d} \tau \frac{\mathrm{d}^3 k}{(2 \pi)^3} a^2 \epsilon\left[\zeta'^2_{\mathbf{k}}-{k^2} \zeta^2_\mathbf{k}\right]&#10;\end{align*}&#10;&#10;\end{document}" title="IguanaTex Bitmap Display">
            <a:extLst>
              <a:ext uri="{FF2B5EF4-FFF2-40B4-BE49-F238E27FC236}">
                <a16:creationId xmlns:a16="http://schemas.microsoft.com/office/drawing/2014/main" id="{4939D1D3-9FE8-C6C7-E65C-BE107C9C2E62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557" y="2590126"/>
            <a:ext cx="2884267" cy="433067"/>
          </a:xfrm>
          <a:prstGeom prst="rect">
            <a:avLst/>
          </a:prstGeom>
        </p:spPr>
      </p:pic>
      <p:pic>
        <p:nvPicPr>
          <p:cNvPr id="25" name="Picture 24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pi_{\mathbf{k}}\equiv \frac{\delta S^{(2)}}{\delta\zeta'_{\mathbf{k}}}=a^2\epsilon\zeta'_{-\mathbf{k}},\qquad [\zeta_\mathbf{k}(\tau),\pi_{\mathbf{k}'}(\tau)]=i(2\pi)^3\delta^3(\mathbf{k}-\mathbf{k}')&#10;\end{align*}&#10;&#10;\end{document}" title="IguanaTex Bitmap Display">
            <a:extLst>
              <a:ext uri="{FF2B5EF4-FFF2-40B4-BE49-F238E27FC236}">
                <a16:creationId xmlns:a16="http://schemas.microsoft.com/office/drawing/2014/main" id="{AC657296-4C52-B716-6C81-C76315866CA0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38" y="3448232"/>
            <a:ext cx="4595200" cy="451200"/>
          </a:xfrm>
          <a:prstGeom prst="rect">
            <a:avLst/>
          </a:prstGeom>
        </p:spPr>
      </p:pic>
      <p:pic>
        <p:nvPicPr>
          <p:cNvPr id="26" name="Picture 25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d\tau=\frac{dt}{a},\quad \zeta'=\frac{d\zeta}{d\tau}&#10;\end{align*}&#10;&#10;\end{document}" title="IguanaTex Bitmap Display">
            <a:extLst>
              <a:ext uri="{FF2B5EF4-FFF2-40B4-BE49-F238E27FC236}">
                <a16:creationId xmlns:a16="http://schemas.microsoft.com/office/drawing/2014/main" id="{D8B86FB6-0563-2B4B-477F-D0EC986C5D17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603" y="2636144"/>
            <a:ext cx="1461333" cy="366933"/>
          </a:xfrm>
          <a:prstGeom prst="rect">
            <a:avLst/>
          </a:prstGeom>
        </p:spPr>
      </p:pic>
      <p:pic>
        <p:nvPicPr>
          <p:cNvPr id="27" name="Picture 26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zeta_\mathbf{k}\equiv a_\mathbf{k}u_k(\tau)+a_{-\mathbf{k}}^\dagger u_k^*(\tau),\qquad au_k(\tau)\underset{k\tau\to -\infty}{\propto}e^{-ik\tau}&#10;\end{align*}&#10;&#10;\end{document}" title="IguanaTex Bitmap Display">
            <a:extLst>
              <a:ext uri="{FF2B5EF4-FFF2-40B4-BE49-F238E27FC236}">
                <a16:creationId xmlns:a16="http://schemas.microsoft.com/office/drawing/2014/main" id="{4C7831AB-AC15-F1DC-1ABE-81096A62F7E6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558" y="3096512"/>
            <a:ext cx="3941333" cy="290133"/>
          </a:xfrm>
          <a:prstGeom prst="rect">
            <a:avLst/>
          </a:prstGeom>
        </p:spPr>
      </p:pic>
      <p:sp>
        <p:nvSpPr>
          <p:cNvPr id="28" name="Left Brace 27">
            <a:extLst>
              <a:ext uri="{FF2B5EF4-FFF2-40B4-BE49-F238E27FC236}">
                <a16:creationId xmlns:a16="http://schemas.microsoft.com/office/drawing/2014/main" id="{D4C94F55-766B-28AD-8224-B7E93CA3DAE6}"/>
              </a:ext>
            </a:extLst>
          </p:cNvPr>
          <p:cNvSpPr/>
          <p:nvPr/>
        </p:nvSpPr>
        <p:spPr>
          <a:xfrm>
            <a:off x="1268342" y="2668057"/>
            <a:ext cx="374073" cy="1198119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42D08B21-9E7E-BF8B-C1A0-E2A43C4DC3DD}"/>
              </a:ext>
            </a:extLst>
          </p:cNvPr>
          <p:cNvSpPr/>
          <p:nvPr/>
        </p:nvSpPr>
        <p:spPr>
          <a:xfrm>
            <a:off x="1222032" y="4167422"/>
            <a:ext cx="300342" cy="17630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line graph with a straight line&#10;&#10;Description automatically generated">
            <a:extLst>
              <a:ext uri="{FF2B5EF4-FFF2-40B4-BE49-F238E27FC236}">
                <a16:creationId xmlns:a16="http://schemas.microsoft.com/office/drawing/2014/main" id="{E2765680-358E-D9BE-312B-60489C3D8782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844" y="2214242"/>
            <a:ext cx="3953295" cy="2354026"/>
          </a:xfrm>
          <a:prstGeom prst="rect">
            <a:avLst/>
          </a:prstGeom>
        </p:spPr>
      </p:pic>
      <p:pic>
        <p:nvPicPr>
          <p:cNvPr id="19" name="Picture 18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1/H&#10;\end{align*}&#10;&#10;\end{document}" title="IguanaTex Bitmap Display">
            <a:extLst>
              <a:ext uri="{FF2B5EF4-FFF2-40B4-BE49-F238E27FC236}">
                <a16:creationId xmlns:a16="http://schemas.microsoft.com/office/drawing/2014/main" id="{A894BE11-27B5-27C9-3634-BE946813A60C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1838" y="3636589"/>
            <a:ext cx="318933" cy="178133"/>
          </a:xfrm>
          <a:prstGeom prst="rect">
            <a:avLst/>
          </a:prstGeom>
        </p:spPr>
      </p:pic>
      <p:pic>
        <p:nvPicPr>
          <p:cNvPr id="30" name="Picture 29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a/k&#10;\end{align*}&#10;&#10;\end{document}" title="IguanaTex Bitmap Display">
            <a:extLst>
              <a:ext uri="{FF2B5EF4-FFF2-40B4-BE49-F238E27FC236}">
                <a16:creationId xmlns:a16="http://schemas.microsoft.com/office/drawing/2014/main" id="{7A0E4DF5-AAAF-D178-B592-C20D15626039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650" y="3114146"/>
            <a:ext cx="266667" cy="17813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4FB884DD-5268-436B-9394-3B80ECD1AEC9}"/>
              </a:ext>
            </a:extLst>
          </p:cNvPr>
          <p:cNvSpPr txBox="1"/>
          <p:nvPr/>
        </p:nvSpPr>
        <p:spPr>
          <a:xfrm>
            <a:off x="8382996" y="2245715"/>
            <a:ext cx="1824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/>
              <a:t>Freezed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/>
              <a:t>Classicalized</a:t>
            </a:r>
            <a:r>
              <a:rPr lang="en-US" dirty="0"/>
              <a:t>?</a:t>
            </a:r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7364AE3C-FF4A-43C9-C460-8447A523579E}"/>
              </a:ext>
            </a:extLst>
          </p:cNvPr>
          <p:cNvSpPr/>
          <p:nvPr/>
        </p:nvSpPr>
        <p:spPr>
          <a:xfrm rot="11345482">
            <a:off x="9067446" y="2502387"/>
            <a:ext cx="914400" cy="914400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9C941AD-D2F3-C07D-32A7-0843495FB151}"/>
              </a:ext>
            </a:extLst>
          </p:cNvPr>
          <p:cNvSpPr txBox="1"/>
          <p:nvPr/>
        </p:nvSpPr>
        <p:spPr>
          <a:xfrm>
            <a:off x="10791686" y="2715416"/>
            <a:ext cx="8109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Re-entry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3613287-9A08-E578-2F1F-A4A5DFB9CF57}"/>
              </a:ext>
            </a:extLst>
          </p:cNvPr>
          <p:cNvSpPr txBox="1"/>
          <p:nvPr/>
        </p:nvSpPr>
        <p:spPr>
          <a:xfrm>
            <a:off x="8951538" y="3924910"/>
            <a:ext cx="10384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Horizon exit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46EACF-A46C-E68E-4C54-CFA2C99F9DA6}"/>
              </a:ext>
            </a:extLst>
          </p:cNvPr>
          <p:cNvSpPr txBox="1"/>
          <p:nvPr/>
        </p:nvSpPr>
        <p:spPr>
          <a:xfrm>
            <a:off x="9220070" y="5142824"/>
            <a:ext cx="1977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Formally speaking?</a:t>
            </a:r>
          </a:p>
        </p:txBody>
      </p:sp>
      <p:pic>
        <p:nvPicPr>
          <p:cNvPr id="6" name="Picture 19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u_k(\tau)=\frac{H}{2\epsilon M_\text{pl}\sqrt{k^3}}(1+ik\tau)e^{-ik\tau}\quad\qty(\underset{|k\tau|&lt;1}{\longrightarrow}\frac{H}{2\epsilon M_\text{pl}\sqrt{k^3}}= \color{blue}\text{const.}\color{black})&#10;\end{align*}&#10;&#10;\end{document}" title="IguanaTex Bitmap Display">
            <a:extLst>
              <a:ext uri="{FF2B5EF4-FFF2-40B4-BE49-F238E27FC236}">
                <a16:creationId xmlns:a16="http://schemas.microsoft.com/office/drawing/2014/main" id="{3273D1FA-8CC2-F3A0-09F1-D1E58187B2BA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40" y="3953996"/>
            <a:ext cx="5708800" cy="607086"/>
          </a:xfrm>
          <a:prstGeom prst="rect">
            <a:avLst/>
          </a:prstGeom>
        </p:spPr>
      </p:pic>
      <p:sp>
        <p:nvSpPr>
          <p:cNvPr id="7" name="Rectangle: Rounded Corners 4">
            <a:extLst>
              <a:ext uri="{FF2B5EF4-FFF2-40B4-BE49-F238E27FC236}">
                <a16:creationId xmlns:a16="http://schemas.microsoft.com/office/drawing/2014/main" id="{831EFEF8-9A5E-FB90-D917-811FEEA5012A}"/>
              </a:ext>
            </a:extLst>
          </p:cNvPr>
          <p:cNvSpPr/>
          <p:nvPr/>
        </p:nvSpPr>
        <p:spPr>
          <a:xfrm>
            <a:off x="254584" y="994612"/>
            <a:ext cx="11682832" cy="540767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6F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solidFill>
                <a:srgbClr val="0006FA"/>
              </a:solidFill>
              <a:latin typeface="Aptos" panose="020B0004020202020204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6D9C4AF-B45C-EF71-088D-DD375BF4BFD5}"/>
              </a:ext>
            </a:extLst>
          </p:cNvPr>
          <p:cNvSpPr txBox="1"/>
          <p:nvPr/>
        </p:nvSpPr>
        <p:spPr>
          <a:xfrm>
            <a:off x="707318" y="1256279"/>
            <a:ext cx="10557377" cy="8789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06FA"/>
                </a:solidFill>
                <a:latin typeface="+mj-lt"/>
              </a:rPr>
              <a:t>Quantumness</a:t>
            </a:r>
            <a:r>
              <a:rPr lang="en-US" sz="2400" b="1" dirty="0">
                <a:solidFill>
                  <a:srgbClr val="0006FA"/>
                </a:solidFill>
                <a:latin typeface="+mj-lt"/>
              </a:rPr>
              <a:t>:   Coherence, Entanglement, Incompatible observations etc.           </a:t>
            </a:r>
            <a:r>
              <a:rPr lang="en-US" sz="2400" dirty="0">
                <a:solidFill>
                  <a:srgbClr val="0006FA"/>
                </a:solidFill>
                <a:latin typeface="+mj-lt"/>
              </a:rPr>
              <a:t>  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solidFill>
                  <a:srgbClr val="0006FA"/>
                </a:solidFill>
                <a:latin typeface="+mj-lt"/>
              </a:rPr>
              <a:t>-   Unique in quantum theory			-   How interesting in cosmology?</a:t>
            </a:r>
            <a:endParaRPr lang="en-US" sz="2000" dirty="0">
              <a:latin typeface="+mj-lt"/>
            </a:endParaRPr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91833609-5090-1841-EAD5-3E9120C87936}"/>
              </a:ext>
            </a:extLst>
          </p:cNvPr>
          <p:cNvSpPr/>
          <p:nvPr/>
        </p:nvSpPr>
        <p:spPr>
          <a:xfrm>
            <a:off x="952771" y="2178439"/>
            <a:ext cx="5014022" cy="416435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06FA"/>
            </a:solidFill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059DCB8C-9542-4516-5C77-89A91E574B21}"/>
              </a:ext>
            </a:extLst>
          </p:cNvPr>
          <p:cNvSpPr/>
          <p:nvPr/>
        </p:nvSpPr>
        <p:spPr>
          <a:xfrm>
            <a:off x="6290639" y="2210210"/>
            <a:ext cx="5014022" cy="416435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06FA"/>
            </a:solidFill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F101597-A864-08BD-0480-B52BA724C3E9}"/>
              </a:ext>
            </a:extLst>
          </p:cNvPr>
          <p:cNvSpPr txBox="1"/>
          <p:nvPr/>
        </p:nvSpPr>
        <p:spPr>
          <a:xfrm>
            <a:off x="7242951" y="2658259"/>
            <a:ext cx="3264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06FA"/>
                </a:solidFill>
                <a:latin typeface="Georgia Pro Cond Semibold" panose="02040706050405020303" pitchFamily="18" charset="0"/>
              </a:rPr>
              <a:t>(Bottom-up) quantum gravity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0DF1597-E62F-BC68-4B9F-530E429D7A63}"/>
              </a:ext>
            </a:extLst>
          </p:cNvPr>
          <p:cNvSpPr txBox="1"/>
          <p:nvPr/>
        </p:nvSpPr>
        <p:spPr>
          <a:xfrm>
            <a:off x="1907596" y="2657381"/>
            <a:ext cx="3116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06FA"/>
                </a:solidFill>
                <a:latin typeface="Georgia Pro Cond Semibold" panose="02040706050405020303" pitchFamily="18" charset="0"/>
              </a:rPr>
              <a:t>Inflationary phenomenology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42F2398-FB12-D632-7805-FEADB5CB07B3}"/>
              </a:ext>
            </a:extLst>
          </p:cNvPr>
          <p:cNvSpPr txBox="1"/>
          <p:nvPr/>
        </p:nvSpPr>
        <p:spPr>
          <a:xfrm>
            <a:off x="1747504" y="3092756"/>
            <a:ext cx="3446777" cy="19221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06FA"/>
                </a:solidFill>
              </a:rPr>
              <a:t>Quantum-to-classical transition</a:t>
            </a:r>
          </a:p>
          <a:p>
            <a:r>
              <a:rPr lang="en-US" dirty="0">
                <a:solidFill>
                  <a:srgbClr val="0006FA"/>
                </a:solidFill>
              </a:rPr>
              <a:t>	Coherence</a:t>
            </a: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06FA"/>
                </a:solidFill>
              </a:rPr>
              <a:t>Stochastic formalism </a:t>
            </a: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06FA"/>
                </a:solidFill>
              </a:rPr>
              <a:t>Open EFT of inflation</a:t>
            </a:r>
          </a:p>
        </p:txBody>
      </p:sp>
      <p:sp>
        <p:nvSpPr>
          <p:cNvPr id="21" name="矢印: 右 20">
            <a:extLst>
              <a:ext uri="{FF2B5EF4-FFF2-40B4-BE49-F238E27FC236}">
                <a16:creationId xmlns:a16="http://schemas.microsoft.com/office/drawing/2014/main" id="{B6B42FF4-F849-A8BA-2CC2-877A46B2EB5B}"/>
              </a:ext>
            </a:extLst>
          </p:cNvPr>
          <p:cNvSpPr/>
          <p:nvPr/>
        </p:nvSpPr>
        <p:spPr>
          <a:xfrm>
            <a:off x="2213427" y="3596521"/>
            <a:ext cx="428187" cy="159198"/>
          </a:xfrm>
          <a:prstGeom prst="rightArrow">
            <a:avLst/>
          </a:prstGeom>
          <a:solidFill>
            <a:srgbClr val="0006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9">
            <a:extLst>
              <a:ext uri="{FF2B5EF4-FFF2-40B4-BE49-F238E27FC236}">
                <a16:creationId xmlns:a16="http://schemas.microsoft.com/office/drawing/2014/main" id="{C3BC6D7A-A236-7803-583B-AB42AE9F3480}"/>
              </a:ext>
            </a:extLst>
          </p:cNvPr>
          <p:cNvSpPr txBox="1"/>
          <p:nvPr/>
        </p:nvSpPr>
        <p:spPr>
          <a:xfrm>
            <a:off x="3768400" y="3479931"/>
            <a:ext cx="2081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[</a:t>
            </a:r>
            <a:r>
              <a:rPr lang="en-US" sz="1200" dirty="0" err="1"/>
              <a:t>Polarski</a:t>
            </a:r>
            <a:r>
              <a:rPr lang="en-US" sz="1200" dirty="0"/>
              <a:t> et al. gr-qc/9504030, </a:t>
            </a:r>
          </a:p>
          <a:p>
            <a:r>
              <a:rPr lang="en-US" sz="1200" dirty="0"/>
              <a:t>Nelson 1601.03734, etc.]</a:t>
            </a:r>
          </a:p>
        </p:txBody>
      </p:sp>
      <p:sp>
        <p:nvSpPr>
          <p:cNvPr id="32" name="矢印: 右 31">
            <a:extLst>
              <a:ext uri="{FF2B5EF4-FFF2-40B4-BE49-F238E27FC236}">
                <a16:creationId xmlns:a16="http://schemas.microsoft.com/office/drawing/2014/main" id="{0CE04743-8593-5AF5-B8A5-EC452F50C8AF}"/>
              </a:ext>
            </a:extLst>
          </p:cNvPr>
          <p:cNvSpPr/>
          <p:nvPr/>
        </p:nvSpPr>
        <p:spPr>
          <a:xfrm>
            <a:off x="1889351" y="3893850"/>
            <a:ext cx="250097" cy="467267"/>
          </a:xfrm>
          <a:prstGeom prst="rightArrow">
            <a:avLst/>
          </a:prstGeom>
          <a:solidFill>
            <a:srgbClr val="0006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図 41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\color{blue}&#10;\begin{align*}&#10;\phi=\phi_{\mathrm{UV}}+\phi_{\mathrm{IR,cl}}&#10;\end{align*}&#10;&#10;\end{document}" title="IguanaTex Bitmap Display">
            <a:extLst>
              <a:ext uri="{FF2B5EF4-FFF2-40B4-BE49-F238E27FC236}">
                <a16:creationId xmlns:a16="http://schemas.microsoft.com/office/drawing/2014/main" id="{43DCFBDB-D857-C489-4D75-47AED340A6FD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728" y="4297780"/>
            <a:ext cx="1637486" cy="223543"/>
          </a:xfrm>
          <a:prstGeom prst="rect">
            <a:avLst/>
          </a:prstGeom>
        </p:spPr>
      </p:pic>
      <p:sp>
        <p:nvSpPr>
          <p:cNvPr id="43" name="TextBox 9">
            <a:extLst>
              <a:ext uri="{FF2B5EF4-FFF2-40B4-BE49-F238E27FC236}">
                <a16:creationId xmlns:a16="http://schemas.microsoft.com/office/drawing/2014/main" id="{5EA6C3C6-9CA1-3F24-4BCE-72D7085286D0}"/>
              </a:ext>
            </a:extLst>
          </p:cNvPr>
          <p:cNvSpPr txBox="1"/>
          <p:nvPr/>
        </p:nvSpPr>
        <p:spPr>
          <a:xfrm>
            <a:off x="2033340" y="4930949"/>
            <a:ext cx="35001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[</a:t>
            </a:r>
            <a:r>
              <a:rPr lang="en-US" sz="1200" dirty="0" err="1"/>
              <a:t>Hongo</a:t>
            </a:r>
            <a:r>
              <a:rPr lang="en-US" sz="1200" dirty="0"/>
              <a:t> et al. 1805.06240, Salcedo et al. 2404.15416]</a:t>
            </a: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C3298B54-3FB5-A84C-0F08-53811156AE60}"/>
              </a:ext>
            </a:extLst>
          </p:cNvPr>
          <p:cNvSpPr txBox="1"/>
          <p:nvPr/>
        </p:nvSpPr>
        <p:spPr>
          <a:xfrm>
            <a:off x="2341762" y="5193752"/>
            <a:ext cx="1856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6FA"/>
                </a:solidFill>
              </a:rPr>
              <a:t>Missing particles?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492408FC-E6F3-54EE-A820-8ED2A2045B4C}"/>
              </a:ext>
            </a:extLst>
          </p:cNvPr>
          <p:cNvSpPr txBox="1"/>
          <p:nvPr/>
        </p:nvSpPr>
        <p:spPr>
          <a:xfrm>
            <a:off x="7078783" y="3089071"/>
            <a:ext cx="3833870" cy="22683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06FA"/>
                </a:solidFill>
              </a:rPr>
              <a:t>Bell test for primordial perturbations</a:t>
            </a:r>
          </a:p>
          <a:p>
            <a:pPr marL="742950" lvl="1" indent="-285750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06FA"/>
                </a:solidFill>
              </a:rPr>
              <a:t>Probing QG </a:t>
            </a:r>
            <a:r>
              <a:rPr lang="en-US" dirty="0" err="1">
                <a:solidFill>
                  <a:srgbClr val="0006FA"/>
                </a:solidFill>
              </a:rPr>
              <a:t>pheno</a:t>
            </a:r>
            <a:r>
              <a:rPr lang="en-US" dirty="0">
                <a:solidFill>
                  <a:srgbClr val="0006FA"/>
                </a:solidFill>
              </a:rPr>
              <a:t>.?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solidFill>
                <a:srgbClr val="0006FA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06FA"/>
                </a:solidFill>
              </a:rPr>
              <a:t>Holography, quantum cosmology,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06FA"/>
                </a:solidFill>
              </a:rPr>
              <a:t>              Hawking radiation, multiverse, …</a:t>
            </a:r>
          </a:p>
        </p:txBody>
      </p:sp>
      <p:sp>
        <p:nvSpPr>
          <p:cNvPr id="50" name="TextBox 9">
            <a:extLst>
              <a:ext uri="{FF2B5EF4-FFF2-40B4-BE49-F238E27FC236}">
                <a16:creationId xmlns:a16="http://schemas.microsoft.com/office/drawing/2014/main" id="{3373E695-0D36-4944-22C1-3FF58C10FB12}"/>
              </a:ext>
            </a:extLst>
          </p:cNvPr>
          <p:cNvSpPr txBox="1"/>
          <p:nvPr/>
        </p:nvSpPr>
        <p:spPr>
          <a:xfrm>
            <a:off x="7382004" y="3459892"/>
            <a:ext cx="16385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[Sou et al. 2405.07141]</a:t>
            </a:r>
          </a:p>
        </p:txBody>
      </p:sp>
      <p:sp>
        <p:nvSpPr>
          <p:cNvPr id="53" name="矢印: 右 52">
            <a:extLst>
              <a:ext uri="{FF2B5EF4-FFF2-40B4-BE49-F238E27FC236}">
                <a16:creationId xmlns:a16="http://schemas.microsoft.com/office/drawing/2014/main" id="{79AB86F5-183F-A955-2677-A081A4854E11}"/>
              </a:ext>
            </a:extLst>
          </p:cNvPr>
          <p:cNvSpPr/>
          <p:nvPr/>
        </p:nvSpPr>
        <p:spPr>
          <a:xfrm>
            <a:off x="7270800" y="3724208"/>
            <a:ext cx="250097" cy="467267"/>
          </a:xfrm>
          <a:prstGeom prst="rightArrow">
            <a:avLst/>
          </a:prstGeom>
          <a:solidFill>
            <a:srgbClr val="0006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19ECF9EA-338E-F466-D4E6-B57EE03D304D}"/>
              </a:ext>
            </a:extLst>
          </p:cNvPr>
          <p:cNvSpPr txBox="1"/>
          <p:nvPr/>
        </p:nvSpPr>
        <p:spPr>
          <a:xfrm>
            <a:off x="4526866" y="3965079"/>
            <a:ext cx="1381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[</a:t>
            </a:r>
            <a:r>
              <a:rPr lang="en-US" sz="1200" dirty="0" err="1"/>
              <a:t>Starobinsky</a:t>
            </a:r>
            <a:r>
              <a:rPr lang="en-US" sz="1200" dirty="0"/>
              <a:t> and</a:t>
            </a:r>
          </a:p>
          <a:p>
            <a:r>
              <a:rPr lang="en-US" sz="1200" dirty="0"/>
              <a:t> Yokoyama ’94 etc.]</a:t>
            </a:r>
          </a:p>
        </p:txBody>
      </p:sp>
    </p:spTree>
    <p:extLst>
      <p:ext uri="{BB962C8B-B14F-4D97-AF65-F5344CB8AC3E}">
        <p14:creationId xmlns:p14="http://schemas.microsoft.com/office/powerpoint/2010/main" val="684020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D63182-D3A3-F47D-2194-FF7D238FA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2F4CC-D916-B100-BD26-C051991FB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584" y="215226"/>
            <a:ext cx="11682832" cy="714166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ptos ExtraBold" panose="020F0502020204030204" pitchFamily="34" charset="0"/>
              </a:rPr>
              <a:t>Quantization of Curvature Perturbations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47EF98-6818-D27C-4280-33AD46E05E11}"/>
              </a:ext>
            </a:extLst>
          </p:cNvPr>
          <p:cNvSpPr txBox="1"/>
          <p:nvPr/>
        </p:nvSpPr>
        <p:spPr>
          <a:xfrm>
            <a:off x="481262" y="994611"/>
            <a:ext cx="6045309" cy="40490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/>
              <a:t>Curvature perturbations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/>
              <a:t>Canonical quantization with Bunch-Davies vacuum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b="1" dirty="0"/>
          </a:p>
          <a:p>
            <a:pPr>
              <a:lnSpc>
                <a:spcPct val="150000"/>
              </a:lnSpc>
            </a:pPr>
            <a:endParaRPr lang="en-US" sz="20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b="1" dirty="0"/>
              <a:t>“</a:t>
            </a:r>
            <a:r>
              <a:rPr lang="en-US" sz="2000" b="1" dirty="0" err="1"/>
              <a:t>Classicalization</a:t>
            </a:r>
            <a:r>
              <a:rPr lang="en-US" sz="2000" b="1" dirty="0"/>
              <a:t>” of super-horizon mode</a:t>
            </a:r>
          </a:p>
        </p:txBody>
      </p:sp>
      <p:pic>
        <p:nvPicPr>
          <p:cNvPr id="44" name="Picture 43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phi=\phi_0(t)+\textcolor{blue}{\delta\phi(x)}&#10;\end{align*}&#10;&#10;\end{document}" title="IguanaTex Bitmap Display">
            <a:extLst>
              <a:ext uri="{FF2B5EF4-FFF2-40B4-BE49-F238E27FC236}">
                <a16:creationId xmlns:a16="http://schemas.microsoft.com/office/drawing/2014/main" id="{EA5545A9-A158-7315-0FD2-0E12723D874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654" y="1508032"/>
            <a:ext cx="1927618" cy="254476"/>
          </a:xfrm>
          <a:prstGeom prst="rect">
            <a:avLst/>
          </a:prstGeom>
        </p:spPr>
      </p:pic>
      <p:sp>
        <p:nvSpPr>
          <p:cNvPr id="23" name="Arrow: Left-Right 22">
            <a:extLst>
              <a:ext uri="{FF2B5EF4-FFF2-40B4-BE49-F238E27FC236}">
                <a16:creationId xmlns:a16="http://schemas.microsoft.com/office/drawing/2014/main" id="{AD4BC3CC-BC83-B480-79F4-40467C353298}"/>
              </a:ext>
            </a:extLst>
          </p:cNvPr>
          <p:cNvSpPr/>
          <p:nvPr/>
        </p:nvSpPr>
        <p:spPr>
          <a:xfrm>
            <a:off x="3483004" y="1481793"/>
            <a:ext cx="510046" cy="284094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h_{ij}=(\textcolor{blue}{e^{\zeta(x)}}a(t))^2(\delta_{ij}+\gamma_{ij})&#10;\end{align*}&#10;&#10;\end{document}" title="IguanaTex Bitmap Display">
            <a:extLst>
              <a:ext uri="{FF2B5EF4-FFF2-40B4-BE49-F238E27FC236}">
                <a16:creationId xmlns:a16="http://schemas.microsoft.com/office/drawing/2014/main" id="{49D186D2-2DA4-9237-27EE-62032C746EA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782" y="1423786"/>
            <a:ext cx="2966860" cy="312381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ED9937F8-3118-9E76-F713-4769260E791F}"/>
              </a:ext>
            </a:extLst>
          </p:cNvPr>
          <p:cNvSpPr txBox="1"/>
          <p:nvPr/>
        </p:nvSpPr>
        <p:spPr>
          <a:xfrm>
            <a:off x="1024011" y="1780092"/>
            <a:ext cx="2392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Perturbations of density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92E4A9D-F050-F809-D5BD-CC91F325CAF3}"/>
              </a:ext>
            </a:extLst>
          </p:cNvPr>
          <p:cNvSpPr txBox="1"/>
          <p:nvPr/>
        </p:nvSpPr>
        <p:spPr>
          <a:xfrm>
            <a:off x="4191778" y="1766532"/>
            <a:ext cx="2810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Perturbations of scale factor</a:t>
            </a:r>
          </a:p>
        </p:txBody>
      </p:sp>
      <p:pic>
        <p:nvPicPr>
          <p:cNvPr id="51" name="Picture 50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zeta(x)&#10;\end{align*}&#10;&#10;\end{document}" title="IguanaTex Bitmap Display">
            <a:extLst>
              <a:ext uri="{FF2B5EF4-FFF2-40B4-BE49-F238E27FC236}">
                <a16:creationId xmlns:a16="http://schemas.microsoft.com/office/drawing/2014/main" id="{C4D44198-4D6C-021B-709C-E4C97456794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34" y="1364253"/>
            <a:ext cx="435809" cy="254476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330C9FD3-4806-49F9-6A31-D849370B0693}"/>
              </a:ext>
            </a:extLst>
          </p:cNvPr>
          <p:cNvSpPr txBox="1"/>
          <p:nvPr/>
        </p:nvSpPr>
        <p:spPr>
          <a:xfrm>
            <a:off x="8382996" y="1323366"/>
            <a:ext cx="2784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:   Curvature perturbations</a:t>
            </a:r>
          </a:p>
        </p:txBody>
      </p:sp>
      <p:pic>
        <p:nvPicPr>
          <p:cNvPr id="54" name="Picture 53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gamma_{ij}(x)&#10;\end{align*}&#10;&#10;\end{document}" title="IguanaTex Bitmap Display">
            <a:extLst>
              <a:ext uri="{FF2B5EF4-FFF2-40B4-BE49-F238E27FC236}">
                <a16:creationId xmlns:a16="http://schemas.microsoft.com/office/drawing/2014/main" id="{E31F14DF-6EA7-7ECE-713D-90704B1E348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205" y="1752265"/>
            <a:ext cx="623238" cy="265143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2970E916-57A5-0447-E3ED-DAC3E726D708}"/>
              </a:ext>
            </a:extLst>
          </p:cNvPr>
          <p:cNvSpPr txBox="1"/>
          <p:nvPr/>
        </p:nvSpPr>
        <p:spPr>
          <a:xfrm>
            <a:off x="8382996" y="1680728"/>
            <a:ext cx="2448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:   Tensor perturbations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E03D22-1508-B962-FBA5-28C33652F608}"/>
              </a:ext>
            </a:extLst>
          </p:cNvPr>
          <p:cNvSpPr txBox="1"/>
          <p:nvPr/>
        </p:nvSpPr>
        <p:spPr>
          <a:xfrm>
            <a:off x="4512797" y="5017184"/>
            <a:ext cx="35904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Minimal uncertainty?</a:t>
            </a:r>
          </a:p>
          <a:p>
            <a:r>
              <a:rPr lang="en-US" dirty="0"/>
              <a:t>Time-independent eigenstates of    ?</a:t>
            </a:r>
          </a:p>
        </p:txBody>
      </p:sp>
      <p:pic>
        <p:nvPicPr>
          <p:cNvPr id="10" name="Picture 9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zeta&#10;\end{align*}&#10;&#10;\end{document}" title="IguanaTex Bitmap Display">
            <a:extLst>
              <a:ext uri="{FF2B5EF4-FFF2-40B4-BE49-F238E27FC236}">
                <a16:creationId xmlns:a16="http://schemas.microsoft.com/office/drawing/2014/main" id="{068C6665-AA09-FC2E-3F98-990ADD275F9F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672" y="5384558"/>
            <a:ext cx="98743" cy="205714"/>
          </a:xfrm>
          <a:prstGeom prst="rect">
            <a:avLst/>
          </a:prstGeom>
        </p:spPr>
      </p:pic>
      <p:pic>
        <p:nvPicPr>
          <p:cNvPr id="34" name="Picture 33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zeta=\frac{H}{2\epsilon M_\text{pl}\sqrt{k^3}}(a_\mathbf{k}+a_{-\mathbf{k}}^\dagger)&#10;\end{align*}&#10;&#10;\end{document}" title="IguanaTex Bitmap Display">
            <a:extLst>
              <a:ext uri="{FF2B5EF4-FFF2-40B4-BE49-F238E27FC236}">
                <a16:creationId xmlns:a16="http://schemas.microsoft.com/office/drawing/2014/main" id="{63F9A58D-5FD1-9A91-33C5-E5AC6502350E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032" y="5131740"/>
            <a:ext cx="2247923" cy="50346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8E08D79-5804-AC6C-C690-D9AFEEEA5DC8}"/>
              </a:ext>
            </a:extLst>
          </p:cNvPr>
          <p:cNvSpPr txBox="1"/>
          <p:nvPr/>
        </p:nvSpPr>
        <p:spPr>
          <a:xfrm>
            <a:off x="4512797" y="5489019"/>
            <a:ext cx="12455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(deterministic)</a:t>
            </a: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D5A4E5F1-5EA9-A114-E7D1-8AFE3954815E}"/>
              </a:ext>
            </a:extLst>
          </p:cNvPr>
          <p:cNvSpPr/>
          <p:nvPr/>
        </p:nvSpPr>
        <p:spPr>
          <a:xfrm>
            <a:off x="3842879" y="5288018"/>
            <a:ext cx="300342" cy="17630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pagestyle{empty}&#10;\begin{document}&#10;&#10;\begin{align*}&#10;S^{(2)}=M_{\mathrm{pl}}^2 \int \mathrm{d} \tau \frac{\mathrm{d}^3 k}{(2 \pi)^3} a^2 \epsilon\left[\zeta'^2_{\mathbf{k}}-{k^2} \zeta^2_\mathbf{k}\right]&#10;\end{align*}&#10;&#10;\end{document}" title="IguanaTex Bitmap Display">
            <a:extLst>
              <a:ext uri="{FF2B5EF4-FFF2-40B4-BE49-F238E27FC236}">
                <a16:creationId xmlns:a16="http://schemas.microsoft.com/office/drawing/2014/main" id="{79BAB163-ACBB-4BDF-2BDF-3A82F6A7192B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557" y="2590126"/>
            <a:ext cx="2884267" cy="433067"/>
          </a:xfrm>
          <a:prstGeom prst="rect">
            <a:avLst/>
          </a:prstGeom>
        </p:spPr>
      </p:pic>
      <p:pic>
        <p:nvPicPr>
          <p:cNvPr id="25" name="Picture 24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pi_{\mathbf{k}}\equiv \frac{\delta S^{(2)}}{\delta\zeta'_{\mathbf{k}}}=a^2\epsilon\zeta'_{-\mathbf{k}},\qquad [\zeta_\mathbf{k}(\tau),\pi_{\mathbf{k}'}(\tau)]=i(2\pi)^3\delta^3(\mathbf{k}-\mathbf{k}')&#10;\end{align*}&#10;&#10;\end{document}" title="IguanaTex Bitmap Display">
            <a:extLst>
              <a:ext uri="{FF2B5EF4-FFF2-40B4-BE49-F238E27FC236}">
                <a16:creationId xmlns:a16="http://schemas.microsoft.com/office/drawing/2014/main" id="{4C67E79E-9255-606F-321B-3F1DD60001BB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38" y="3448232"/>
            <a:ext cx="4595200" cy="451200"/>
          </a:xfrm>
          <a:prstGeom prst="rect">
            <a:avLst/>
          </a:prstGeom>
        </p:spPr>
      </p:pic>
      <p:pic>
        <p:nvPicPr>
          <p:cNvPr id="26" name="Picture 25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d\tau=\frac{dt}{a},\quad \zeta'=\frac{d\zeta}{d\tau}&#10;\end{align*}&#10;&#10;\end{document}" title="IguanaTex Bitmap Display">
            <a:extLst>
              <a:ext uri="{FF2B5EF4-FFF2-40B4-BE49-F238E27FC236}">
                <a16:creationId xmlns:a16="http://schemas.microsoft.com/office/drawing/2014/main" id="{5A411A94-E986-60C9-9ED4-3F8AD81FCA3F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603" y="2636144"/>
            <a:ext cx="1461333" cy="366933"/>
          </a:xfrm>
          <a:prstGeom prst="rect">
            <a:avLst/>
          </a:prstGeom>
        </p:spPr>
      </p:pic>
      <p:pic>
        <p:nvPicPr>
          <p:cNvPr id="27" name="Picture 26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zeta_\mathbf{k}\equiv a_\mathbf{k}u_k(\tau)+a_{-\mathbf{k}}^\dagger u_k^*(\tau),\qquad au_k(\tau)\underset{k\tau\to -\infty}{\propto}e^{-ik\tau}&#10;\end{align*}&#10;&#10;\end{document}" title="IguanaTex Bitmap Display">
            <a:extLst>
              <a:ext uri="{FF2B5EF4-FFF2-40B4-BE49-F238E27FC236}">
                <a16:creationId xmlns:a16="http://schemas.microsoft.com/office/drawing/2014/main" id="{16ABF19B-FBC2-585F-B7CF-2E0B71814073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558" y="3096512"/>
            <a:ext cx="3941333" cy="290133"/>
          </a:xfrm>
          <a:prstGeom prst="rect">
            <a:avLst/>
          </a:prstGeom>
        </p:spPr>
      </p:pic>
      <p:sp>
        <p:nvSpPr>
          <p:cNvPr id="28" name="Left Brace 27">
            <a:extLst>
              <a:ext uri="{FF2B5EF4-FFF2-40B4-BE49-F238E27FC236}">
                <a16:creationId xmlns:a16="http://schemas.microsoft.com/office/drawing/2014/main" id="{0D47554C-1A67-0A6D-2B24-18F74EF25587}"/>
              </a:ext>
            </a:extLst>
          </p:cNvPr>
          <p:cNvSpPr/>
          <p:nvPr/>
        </p:nvSpPr>
        <p:spPr>
          <a:xfrm>
            <a:off x="1268342" y="2668057"/>
            <a:ext cx="374073" cy="1198119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740B9A75-4B7A-A0D7-FAC5-694F3A7A58BA}"/>
              </a:ext>
            </a:extLst>
          </p:cNvPr>
          <p:cNvSpPr/>
          <p:nvPr/>
        </p:nvSpPr>
        <p:spPr>
          <a:xfrm>
            <a:off x="1222032" y="4167422"/>
            <a:ext cx="300342" cy="17630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line graph with a straight line&#10;&#10;Description automatically generated">
            <a:extLst>
              <a:ext uri="{FF2B5EF4-FFF2-40B4-BE49-F238E27FC236}">
                <a16:creationId xmlns:a16="http://schemas.microsoft.com/office/drawing/2014/main" id="{FBDB07E4-8E7E-071D-1633-CF192D473F17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844" y="2214242"/>
            <a:ext cx="3953295" cy="2354026"/>
          </a:xfrm>
          <a:prstGeom prst="rect">
            <a:avLst/>
          </a:prstGeom>
        </p:spPr>
      </p:pic>
      <p:pic>
        <p:nvPicPr>
          <p:cNvPr id="19" name="Picture 18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1/H&#10;\end{align*}&#10;&#10;\end{document}" title="IguanaTex Bitmap Display">
            <a:extLst>
              <a:ext uri="{FF2B5EF4-FFF2-40B4-BE49-F238E27FC236}">
                <a16:creationId xmlns:a16="http://schemas.microsoft.com/office/drawing/2014/main" id="{EFEF288A-53F3-C9CD-9A2F-49740355C8F7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1838" y="3636589"/>
            <a:ext cx="318933" cy="178133"/>
          </a:xfrm>
          <a:prstGeom prst="rect">
            <a:avLst/>
          </a:prstGeom>
        </p:spPr>
      </p:pic>
      <p:pic>
        <p:nvPicPr>
          <p:cNvPr id="30" name="Picture 29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a/k&#10;\end{align*}&#10;&#10;\end{document}" title="IguanaTex Bitmap Display">
            <a:extLst>
              <a:ext uri="{FF2B5EF4-FFF2-40B4-BE49-F238E27FC236}">
                <a16:creationId xmlns:a16="http://schemas.microsoft.com/office/drawing/2014/main" id="{7FEB945E-D5C2-C203-F157-616756A79AF1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650" y="3114146"/>
            <a:ext cx="266667" cy="17813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A36F2F58-2761-AC90-2324-C670B4F4D85C}"/>
              </a:ext>
            </a:extLst>
          </p:cNvPr>
          <p:cNvSpPr txBox="1"/>
          <p:nvPr/>
        </p:nvSpPr>
        <p:spPr>
          <a:xfrm>
            <a:off x="8382996" y="2245715"/>
            <a:ext cx="1824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/>
              <a:t>Freezed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/>
              <a:t>Classicalized</a:t>
            </a:r>
            <a:r>
              <a:rPr lang="en-US" dirty="0"/>
              <a:t>?</a:t>
            </a:r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5B1A9452-3498-99D0-55C8-7E1CECFC412E}"/>
              </a:ext>
            </a:extLst>
          </p:cNvPr>
          <p:cNvSpPr/>
          <p:nvPr/>
        </p:nvSpPr>
        <p:spPr>
          <a:xfrm rot="11345482">
            <a:off x="9067446" y="2502387"/>
            <a:ext cx="914400" cy="914400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35E336F-E9A4-D5FF-C53E-DF7BA16B9B8E}"/>
              </a:ext>
            </a:extLst>
          </p:cNvPr>
          <p:cNvSpPr txBox="1"/>
          <p:nvPr/>
        </p:nvSpPr>
        <p:spPr>
          <a:xfrm>
            <a:off x="10791686" y="2715416"/>
            <a:ext cx="8109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Re-entry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43CF28A-8987-223F-3462-3B0D45547A23}"/>
              </a:ext>
            </a:extLst>
          </p:cNvPr>
          <p:cNvSpPr txBox="1"/>
          <p:nvPr/>
        </p:nvSpPr>
        <p:spPr>
          <a:xfrm>
            <a:off x="8951538" y="3924910"/>
            <a:ext cx="10384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Horizon exit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82ADD2-37AE-035B-0139-D95AC6FE0D16}"/>
              </a:ext>
            </a:extLst>
          </p:cNvPr>
          <p:cNvSpPr txBox="1"/>
          <p:nvPr/>
        </p:nvSpPr>
        <p:spPr>
          <a:xfrm>
            <a:off x="9220070" y="5142824"/>
            <a:ext cx="1977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Formally speaking?</a:t>
            </a:r>
          </a:p>
        </p:txBody>
      </p:sp>
      <p:pic>
        <p:nvPicPr>
          <p:cNvPr id="6" name="Picture 19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u_k(\tau)=\frac{H}{2\epsilon M_\text{pl}\sqrt{k^3}}(1+ik\tau)e^{-ik\tau}\quad\qty(\underset{|k\tau|&lt;1}{\longrightarrow}\frac{H}{2\epsilon M_\text{pl}\sqrt{k^3}}= \color{blue}\text{const.}\color{black})&#10;\end{align*}&#10;&#10;\end{document}" title="IguanaTex Bitmap Display">
            <a:extLst>
              <a:ext uri="{FF2B5EF4-FFF2-40B4-BE49-F238E27FC236}">
                <a16:creationId xmlns:a16="http://schemas.microsoft.com/office/drawing/2014/main" id="{FCE1C43D-1CCD-FDA5-CBCC-A6E408C2A0AE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40" y="3953996"/>
            <a:ext cx="5708800" cy="607086"/>
          </a:xfrm>
          <a:prstGeom prst="rect">
            <a:avLst/>
          </a:prstGeom>
        </p:spPr>
      </p:pic>
      <p:sp>
        <p:nvSpPr>
          <p:cNvPr id="7" name="Rectangle: Rounded Corners 4">
            <a:extLst>
              <a:ext uri="{FF2B5EF4-FFF2-40B4-BE49-F238E27FC236}">
                <a16:creationId xmlns:a16="http://schemas.microsoft.com/office/drawing/2014/main" id="{4947C18B-6551-DDAD-3729-31878340521F}"/>
              </a:ext>
            </a:extLst>
          </p:cNvPr>
          <p:cNvSpPr/>
          <p:nvPr/>
        </p:nvSpPr>
        <p:spPr>
          <a:xfrm>
            <a:off x="254584" y="994612"/>
            <a:ext cx="11682832" cy="540767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6F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solidFill>
                <a:srgbClr val="0006FA"/>
              </a:solidFill>
              <a:latin typeface="Aptos" panose="020B0004020202020204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842DBA4-8F04-12E0-A28B-33394A092759}"/>
              </a:ext>
            </a:extLst>
          </p:cNvPr>
          <p:cNvSpPr txBox="1"/>
          <p:nvPr/>
        </p:nvSpPr>
        <p:spPr>
          <a:xfrm>
            <a:off x="707318" y="1256279"/>
            <a:ext cx="10557377" cy="8789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06FA"/>
                </a:solidFill>
                <a:latin typeface="+mj-lt"/>
              </a:rPr>
              <a:t>Quantumness</a:t>
            </a:r>
            <a:r>
              <a:rPr lang="en-US" sz="2400" b="1" dirty="0">
                <a:solidFill>
                  <a:srgbClr val="0006FA"/>
                </a:solidFill>
                <a:latin typeface="+mj-lt"/>
              </a:rPr>
              <a:t>:   Coherence, Entanglement, Incompatible observations etc.           </a:t>
            </a:r>
            <a:r>
              <a:rPr lang="en-US" sz="2400" dirty="0">
                <a:solidFill>
                  <a:srgbClr val="0006FA"/>
                </a:solidFill>
                <a:latin typeface="+mj-lt"/>
              </a:rPr>
              <a:t>  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solidFill>
                  <a:srgbClr val="0006FA"/>
                </a:solidFill>
                <a:latin typeface="+mj-lt"/>
              </a:rPr>
              <a:t>-   Unique in quantum theory			-   How interesting in cosmology?</a:t>
            </a:r>
            <a:endParaRPr lang="en-US" sz="2000" dirty="0">
              <a:latin typeface="+mj-lt"/>
            </a:endParaRPr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B3716EC8-C43B-DCF1-1EB7-E81D53971889}"/>
              </a:ext>
            </a:extLst>
          </p:cNvPr>
          <p:cNvSpPr/>
          <p:nvPr/>
        </p:nvSpPr>
        <p:spPr>
          <a:xfrm>
            <a:off x="952771" y="2178439"/>
            <a:ext cx="5014022" cy="416435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06FA"/>
            </a:solidFill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B503DAD5-6241-DC77-A8B6-E32422FF93FB}"/>
              </a:ext>
            </a:extLst>
          </p:cNvPr>
          <p:cNvSpPr/>
          <p:nvPr/>
        </p:nvSpPr>
        <p:spPr>
          <a:xfrm>
            <a:off x="6290639" y="2210210"/>
            <a:ext cx="5014022" cy="416435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06FA"/>
            </a:solidFill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8810403-E5AE-F828-DA14-C27E9B55CA79}"/>
              </a:ext>
            </a:extLst>
          </p:cNvPr>
          <p:cNvSpPr txBox="1"/>
          <p:nvPr/>
        </p:nvSpPr>
        <p:spPr>
          <a:xfrm>
            <a:off x="7242951" y="2658259"/>
            <a:ext cx="3264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06FA"/>
                </a:solidFill>
                <a:latin typeface="Georgia Pro Cond Semibold" panose="02040706050405020303" pitchFamily="18" charset="0"/>
              </a:rPr>
              <a:t>(Bottom-up) quantum gravity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74E59D9-6F7B-B8D3-27D2-DA50D926D5EF}"/>
              </a:ext>
            </a:extLst>
          </p:cNvPr>
          <p:cNvSpPr txBox="1"/>
          <p:nvPr/>
        </p:nvSpPr>
        <p:spPr>
          <a:xfrm>
            <a:off x="1907596" y="2657381"/>
            <a:ext cx="3116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06FA"/>
                </a:solidFill>
                <a:latin typeface="Georgia Pro Cond Semibold" panose="02040706050405020303" pitchFamily="18" charset="0"/>
              </a:rPr>
              <a:t>Inflationary phenomenology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ADDC43AC-8C1A-B447-0BF3-2A4FD211A35B}"/>
              </a:ext>
            </a:extLst>
          </p:cNvPr>
          <p:cNvSpPr txBox="1"/>
          <p:nvPr/>
        </p:nvSpPr>
        <p:spPr>
          <a:xfrm>
            <a:off x="1747504" y="3092756"/>
            <a:ext cx="3446777" cy="19221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06FA"/>
                </a:solidFill>
              </a:rPr>
              <a:t>Quantum-to-classical transition</a:t>
            </a:r>
          </a:p>
          <a:p>
            <a:r>
              <a:rPr lang="en-US" dirty="0">
                <a:solidFill>
                  <a:srgbClr val="0006FA"/>
                </a:solidFill>
              </a:rPr>
              <a:t>	Coherence</a:t>
            </a: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06FA"/>
                </a:solidFill>
              </a:rPr>
              <a:t>Stochastic formalism </a:t>
            </a: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06FA"/>
                </a:solidFill>
              </a:rPr>
              <a:t>Open EFT of inflation</a:t>
            </a:r>
          </a:p>
        </p:txBody>
      </p:sp>
      <p:sp>
        <p:nvSpPr>
          <p:cNvPr id="21" name="矢印: 右 20">
            <a:extLst>
              <a:ext uri="{FF2B5EF4-FFF2-40B4-BE49-F238E27FC236}">
                <a16:creationId xmlns:a16="http://schemas.microsoft.com/office/drawing/2014/main" id="{C4FFC924-0625-47F2-42E6-63169B81595F}"/>
              </a:ext>
            </a:extLst>
          </p:cNvPr>
          <p:cNvSpPr/>
          <p:nvPr/>
        </p:nvSpPr>
        <p:spPr>
          <a:xfrm>
            <a:off x="2213427" y="3596521"/>
            <a:ext cx="428187" cy="159198"/>
          </a:xfrm>
          <a:prstGeom prst="rightArrow">
            <a:avLst/>
          </a:prstGeom>
          <a:solidFill>
            <a:srgbClr val="0006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9">
            <a:extLst>
              <a:ext uri="{FF2B5EF4-FFF2-40B4-BE49-F238E27FC236}">
                <a16:creationId xmlns:a16="http://schemas.microsoft.com/office/drawing/2014/main" id="{15E4A4B2-260A-C544-F5FA-B347302BDB4F}"/>
              </a:ext>
            </a:extLst>
          </p:cNvPr>
          <p:cNvSpPr txBox="1"/>
          <p:nvPr/>
        </p:nvSpPr>
        <p:spPr>
          <a:xfrm>
            <a:off x="3768400" y="3479931"/>
            <a:ext cx="2081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[</a:t>
            </a:r>
            <a:r>
              <a:rPr lang="en-US" sz="1200" dirty="0" err="1"/>
              <a:t>Polarski</a:t>
            </a:r>
            <a:r>
              <a:rPr lang="en-US" sz="1200" dirty="0"/>
              <a:t> et al. gr-qc/9504030, </a:t>
            </a:r>
          </a:p>
          <a:p>
            <a:r>
              <a:rPr lang="en-US" sz="1200" dirty="0"/>
              <a:t>Nelson 1601.03734, etc.]</a:t>
            </a:r>
          </a:p>
        </p:txBody>
      </p:sp>
      <p:sp>
        <p:nvSpPr>
          <p:cNvPr id="32" name="矢印: 右 31">
            <a:extLst>
              <a:ext uri="{FF2B5EF4-FFF2-40B4-BE49-F238E27FC236}">
                <a16:creationId xmlns:a16="http://schemas.microsoft.com/office/drawing/2014/main" id="{75874181-7ACB-8805-942D-8F999BC9EFE2}"/>
              </a:ext>
            </a:extLst>
          </p:cNvPr>
          <p:cNvSpPr/>
          <p:nvPr/>
        </p:nvSpPr>
        <p:spPr>
          <a:xfrm>
            <a:off x="1889351" y="3893850"/>
            <a:ext cx="250097" cy="467267"/>
          </a:xfrm>
          <a:prstGeom prst="rightArrow">
            <a:avLst/>
          </a:prstGeom>
          <a:solidFill>
            <a:srgbClr val="0006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図 41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\color{blue}&#10;\begin{align*}&#10;\phi=\phi_{\mathrm{UV}}+\phi_{\mathrm{IR,cl}}&#10;\end{align*}&#10;&#10;\end{document}" title="IguanaTex Bitmap Display">
            <a:extLst>
              <a:ext uri="{FF2B5EF4-FFF2-40B4-BE49-F238E27FC236}">
                <a16:creationId xmlns:a16="http://schemas.microsoft.com/office/drawing/2014/main" id="{D87B679F-C000-84A3-95F8-A5501AEC3082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728" y="4297780"/>
            <a:ext cx="1637486" cy="223543"/>
          </a:xfrm>
          <a:prstGeom prst="rect">
            <a:avLst/>
          </a:prstGeom>
        </p:spPr>
      </p:pic>
      <p:sp>
        <p:nvSpPr>
          <p:cNvPr id="43" name="TextBox 9">
            <a:extLst>
              <a:ext uri="{FF2B5EF4-FFF2-40B4-BE49-F238E27FC236}">
                <a16:creationId xmlns:a16="http://schemas.microsoft.com/office/drawing/2014/main" id="{86465039-E970-3C02-5B3A-96DACBE07A9F}"/>
              </a:ext>
            </a:extLst>
          </p:cNvPr>
          <p:cNvSpPr txBox="1"/>
          <p:nvPr/>
        </p:nvSpPr>
        <p:spPr>
          <a:xfrm>
            <a:off x="2033340" y="4930949"/>
            <a:ext cx="35001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[</a:t>
            </a:r>
            <a:r>
              <a:rPr lang="en-US" sz="1200" dirty="0" err="1"/>
              <a:t>Hongo</a:t>
            </a:r>
            <a:r>
              <a:rPr lang="en-US" sz="1200" dirty="0"/>
              <a:t> et al. 1805.06240, Salcedo et al. 2404.15416]</a:t>
            </a: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08F13C32-2FBF-5418-4DC2-DD062CC3F28D}"/>
              </a:ext>
            </a:extLst>
          </p:cNvPr>
          <p:cNvSpPr txBox="1"/>
          <p:nvPr/>
        </p:nvSpPr>
        <p:spPr>
          <a:xfrm>
            <a:off x="2341762" y="5193752"/>
            <a:ext cx="1856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6FA"/>
                </a:solidFill>
              </a:rPr>
              <a:t>Missing particles?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8202C436-825A-8078-026E-51E49C30A5C0}"/>
              </a:ext>
            </a:extLst>
          </p:cNvPr>
          <p:cNvSpPr txBox="1"/>
          <p:nvPr/>
        </p:nvSpPr>
        <p:spPr>
          <a:xfrm>
            <a:off x="7078783" y="3089071"/>
            <a:ext cx="3833870" cy="22683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06FA"/>
                </a:solidFill>
              </a:rPr>
              <a:t>Bell test for primordial perturbations</a:t>
            </a:r>
          </a:p>
          <a:p>
            <a:pPr marL="742950" lvl="1" indent="-285750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06FA"/>
                </a:solidFill>
              </a:rPr>
              <a:t>Probing QG </a:t>
            </a:r>
            <a:r>
              <a:rPr lang="en-US" dirty="0" err="1">
                <a:solidFill>
                  <a:srgbClr val="0006FA"/>
                </a:solidFill>
              </a:rPr>
              <a:t>pheno</a:t>
            </a:r>
            <a:r>
              <a:rPr lang="en-US" dirty="0">
                <a:solidFill>
                  <a:srgbClr val="0006FA"/>
                </a:solidFill>
              </a:rPr>
              <a:t>.?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solidFill>
                <a:srgbClr val="0006FA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06FA"/>
                </a:solidFill>
              </a:rPr>
              <a:t>Holography, quantum cosmology,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06FA"/>
                </a:solidFill>
              </a:rPr>
              <a:t>              Hawking radiation, multiverse, …</a:t>
            </a:r>
          </a:p>
        </p:txBody>
      </p:sp>
      <p:sp>
        <p:nvSpPr>
          <p:cNvPr id="50" name="TextBox 9">
            <a:extLst>
              <a:ext uri="{FF2B5EF4-FFF2-40B4-BE49-F238E27FC236}">
                <a16:creationId xmlns:a16="http://schemas.microsoft.com/office/drawing/2014/main" id="{D21AB55B-68C1-A66C-94FF-0E5BECAD559C}"/>
              </a:ext>
            </a:extLst>
          </p:cNvPr>
          <p:cNvSpPr txBox="1"/>
          <p:nvPr/>
        </p:nvSpPr>
        <p:spPr>
          <a:xfrm>
            <a:off x="7382004" y="3459892"/>
            <a:ext cx="16385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[Sou et al. 2405.07141]</a:t>
            </a:r>
          </a:p>
        </p:txBody>
      </p:sp>
      <p:sp>
        <p:nvSpPr>
          <p:cNvPr id="53" name="矢印: 右 52">
            <a:extLst>
              <a:ext uri="{FF2B5EF4-FFF2-40B4-BE49-F238E27FC236}">
                <a16:creationId xmlns:a16="http://schemas.microsoft.com/office/drawing/2014/main" id="{197C2FC7-A73E-506A-1A1B-C39EBF86A190}"/>
              </a:ext>
            </a:extLst>
          </p:cNvPr>
          <p:cNvSpPr/>
          <p:nvPr/>
        </p:nvSpPr>
        <p:spPr>
          <a:xfrm>
            <a:off x="7270800" y="3724208"/>
            <a:ext cx="250097" cy="467267"/>
          </a:xfrm>
          <a:prstGeom prst="rightArrow">
            <a:avLst/>
          </a:prstGeom>
          <a:solidFill>
            <a:srgbClr val="0006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5ECEB489-8AA1-CB94-902E-BC4E42733F10}"/>
              </a:ext>
            </a:extLst>
          </p:cNvPr>
          <p:cNvSpPr txBox="1"/>
          <p:nvPr/>
        </p:nvSpPr>
        <p:spPr>
          <a:xfrm>
            <a:off x="4526866" y="3965079"/>
            <a:ext cx="1381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[</a:t>
            </a:r>
            <a:r>
              <a:rPr lang="en-US" sz="1200" dirty="0" err="1"/>
              <a:t>Starobinsky</a:t>
            </a:r>
            <a:r>
              <a:rPr lang="en-US" sz="1200" dirty="0"/>
              <a:t> and</a:t>
            </a:r>
          </a:p>
          <a:p>
            <a:r>
              <a:rPr lang="en-US" sz="1200" dirty="0"/>
              <a:t> Yokoyama ’94 etc.]</a:t>
            </a:r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98875AC4-F39C-FDFD-90EB-FF7C22E90707}"/>
              </a:ext>
            </a:extLst>
          </p:cNvPr>
          <p:cNvSpPr/>
          <p:nvPr/>
        </p:nvSpPr>
        <p:spPr>
          <a:xfrm>
            <a:off x="1588761" y="3096637"/>
            <a:ext cx="3712764" cy="7914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楕円 35">
            <a:extLst>
              <a:ext uri="{FF2B5EF4-FFF2-40B4-BE49-F238E27FC236}">
                <a16:creationId xmlns:a16="http://schemas.microsoft.com/office/drawing/2014/main" id="{A60B942B-B62B-D048-7F83-04EEC412CD25}"/>
              </a:ext>
            </a:extLst>
          </p:cNvPr>
          <p:cNvSpPr/>
          <p:nvPr/>
        </p:nvSpPr>
        <p:spPr>
          <a:xfrm>
            <a:off x="2755289" y="1217180"/>
            <a:ext cx="1667898" cy="5522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258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24AC02F-03EC-80E1-5A35-C0F1408C8EC7}"/>
              </a:ext>
            </a:extLst>
          </p:cNvPr>
          <p:cNvSpPr txBox="1"/>
          <p:nvPr/>
        </p:nvSpPr>
        <p:spPr>
          <a:xfrm>
            <a:off x="481262" y="994611"/>
            <a:ext cx="6921767" cy="20221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/>
              <a:t>Closed system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/>
              <a:t>Measuring state                                                 , target physical quantity</a:t>
            </a:r>
          </a:p>
          <a:p>
            <a:pPr>
              <a:lnSpc>
                <a:spcPct val="150000"/>
              </a:lnSpc>
            </a:pPr>
            <a:r>
              <a:rPr lang="en-US" dirty="0"/>
              <a:t>	      Expectation value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/>
              <a:t>Density matrix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					</a:t>
            </a:r>
            <a:endParaRPr lang="en-US" sz="2000" dirty="0">
              <a:solidFill>
                <a:srgbClr val="0006FA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94C17D-C7FE-137C-A3D8-AECD3D03B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584" y="215226"/>
            <a:ext cx="11682832" cy="714166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ptos ExtraBold" panose="020F0502020204030204" pitchFamily="34" charset="0"/>
              </a:rPr>
              <a:t>Quantum Interference and Decoherence</a:t>
            </a:r>
          </a:p>
        </p:txBody>
      </p:sp>
      <p:pic>
        <p:nvPicPr>
          <p:cNvPr id="39" name="Picture 38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ket{\Psi}=\alpha\ket{\psi_1}+\beta\ket{\psi_2}&#10;\end{align*}&#10;&#10;\end{document}" title="IguanaTex Bitmap Display">
            <a:extLst>
              <a:ext uri="{FF2B5EF4-FFF2-40B4-BE49-F238E27FC236}">
                <a16:creationId xmlns:a16="http://schemas.microsoft.com/office/drawing/2014/main" id="{70B756AB-B70C-675A-38C4-E7FCFCB17BC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226" y="1455302"/>
            <a:ext cx="2028343" cy="229029"/>
          </a:xfrm>
          <a:prstGeom prst="rect">
            <a:avLst/>
          </a:prstGeom>
        </p:spPr>
      </p:pic>
      <p:pic>
        <p:nvPicPr>
          <p:cNvPr id="42" name="Picture 41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braket{\Psi|\widehat{A}|\Psi}=|\alpha|^2\braket{\psi_1|\widehat{A}|\psi_1}+|\beta|^2\braket{\psi_2|\widehat{A}|\psi_2}+\color{blue}(\alpha\beta^*\braket{\psi_2|\widehat{A}|\psi_1}+\text{c.c.})&#10;\end{align*}&#10;&#10;\end{document}" title="IguanaTex Bitmap Display">
            <a:extLst>
              <a:ext uri="{FF2B5EF4-FFF2-40B4-BE49-F238E27FC236}">
                <a16:creationId xmlns:a16="http://schemas.microsoft.com/office/drawing/2014/main" id="{CB343D5A-CD11-4720-57A3-3A76070DD5A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778" y="1824195"/>
            <a:ext cx="6600685" cy="285257"/>
          </a:xfrm>
          <a:prstGeom prst="rect">
            <a:avLst/>
          </a:prstGeom>
        </p:spPr>
      </p:pic>
      <p:pic>
        <p:nvPicPr>
          <p:cNvPr id="37" name="Picture 36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widehat{A}&#10;\end{align*}&#10;&#10;\end{document}" title="IguanaTex Bitmap Display">
            <a:extLst>
              <a:ext uri="{FF2B5EF4-FFF2-40B4-BE49-F238E27FC236}">
                <a16:creationId xmlns:a16="http://schemas.microsoft.com/office/drawing/2014/main" id="{55D8022D-BD06-9FC6-033C-D2942186BD4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701" y="1431024"/>
            <a:ext cx="196571" cy="252952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3BD79859-505A-DBC8-B703-114435DF6421}"/>
              </a:ext>
            </a:extLst>
          </p:cNvPr>
          <p:cNvSpPr txBox="1"/>
          <p:nvPr/>
        </p:nvSpPr>
        <p:spPr>
          <a:xfrm>
            <a:off x="7996363" y="2049426"/>
            <a:ext cx="20059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6FA"/>
                </a:solidFill>
              </a:rPr>
              <a:t>Quantum interference</a:t>
            </a:r>
          </a:p>
        </p:txBody>
      </p:sp>
      <p:sp>
        <p:nvSpPr>
          <p:cNvPr id="44" name="Arrow: Right 43">
            <a:extLst>
              <a:ext uri="{FF2B5EF4-FFF2-40B4-BE49-F238E27FC236}">
                <a16:creationId xmlns:a16="http://schemas.microsoft.com/office/drawing/2014/main" id="{16B21B33-14E1-DC7D-8760-ABEEFFFAF08B}"/>
              </a:ext>
            </a:extLst>
          </p:cNvPr>
          <p:cNvSpPr/>
          <p:nvPr/>
        </p:nvSpPr>
        <p:spPr>
          <a:xfrm>
            <a:off x="1380897" y="1892067"/>
            <a:ext cx="308786" cy="20472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53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braket{\psi_2|a_n}\braket{a_n|\psi_1}\sim e^{ia_n(\psi_1-\psi_2^*)}&#10;\end{align*}&#10;&#10;\end{document}" title="IguanaTex Bitmap Display">
            <a:extLst>
              <a:ext uri="{FF2B5EF4-FFF2-40B4-BE49-F238E27FC236}">
                <a16:creationId xmlns:a16="http://schemas.microsoft.com/office/drawing/2014/main" id="{56B3B3A7-4F1A-084A-91B0-9FB2B48FE68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422" y="2325167"/>
            <a:ext cx="2229334" cy="213333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615AD6A5-C4CB-2DA2-24A4-9A53937CFFB8}"/>
              </a:ext>
            </a:extLst>
          </p:cNvPr>
          <p:cNvSpPr txBox="1"/>
          <p:nvPr/>
        </p:nvSpPr>
        <p:spPr>
          <a:xfrm>
            <a:off x="8087140" y="2308242"/>
            <a:ext cx="5142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e.g.,</a:t>
            </a:r>
          </a:p>
        </p:txBody>
      </p:sp>
      <p:pic>
        <p:nvPicPr>
          <p:cNvPr id="161" name="Picture 160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rho=\ket{\Psi}\bra{\Psi}=\mqty(|\alpha|^2 &amp; \alpha\beta^*\\ \alpha^*\beta&amp;|\beta|^2)&#10;\end{align*}&#10;&#10;\end{document}" title="IguanaTex Bitmap Display">
            <a:extLst>
              <a:ext uri="{FF2B5EF4-FFF2-40B4-BE49-F238E27FC236}">
                <a16:creationId xmlns:a16="http://schemas.microsoft.com/office/drawing/2014/main" id="{E4C4962C-DB17-5EBF-398E-226C30794BB1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496" y="2595144"/>
            <a:ext cx="2714057" cy="547200"/>
          </a:xfrm>
          <a:prstGeom prst="rect">
            <a:avLst/>
          </a:prstGeom>
        </p:spPr>
      </p:pic>
      <p:sp>
        <p:nvSpPr>
          <p:cNvPr id="162" name="TextBox 161">
            <a:extLst>
              <a:ext uri="{FF2B5EF4-FFF2-40B4-BE49-F238E27FC236}">
                <a16:creationId xmlns:a16="http://schemas.microsoft.com/office/drawing/2014/main" id="{4F79B81C-C4F9-6C5C-2849-1AC201D64BBA}"/>
              </a:ext>
            </a:extLst>
          </p:cNvPr>
          <p:cNvSpPr txBox="1"/>
          <p:nvPr/>
        </p:nvSpPr>
        <p:spPr>
          <a:xfrm>
            <a:off x="4948792" y="2604052"/>
            <a:ext cx="33043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Diagonal:   classical probability</a:t>
            </a:r>
          </a:p>
          <a:p>
            <a:r>
              <a:rPr lang="en-US" sz="1600" dirty="0">
                <a:solidFill>
                  <a:srgbClr val="0006FA"/>
                </a:solidFill>
              </a:rPr>
              <a:t>Off-diagonal:   quantum superposition</a:t>
            </a:r>
          </a:p>
        </p:txBody>
      </p:sp>
      <p:sp>
        <p:nvSpPr>
          <p:cNvPr id="163" name="Arrow: Right 162">
            <a:extLst>
              <a:ext uri="{FF2B5EF4-FFF2-40B4-BE49-F238E27FC236}">
                <a16:creationId xmlns:a16="http://schemas.microsoft.com/office/drawing/2014/main" id="{0DF1907E-CC6B-A776-379D-6E83078C3A40}"/>
              </a:ext>
            </a:extLst>
          </p:cNvPr>
          <p:cNvSpPr/>
          <p:nvPr/>
        </p:nvSpPr>
        <p:spPr>
          <a:xfrm>
            <a:off x="4576917" y="2800706"/>
            <a:ext cx="265294" cy="18688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080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24AC02F-03EC-80E1-5A35-C0F1408C8EC7}"/>
              </a:ext>
            </a:extLst>
          </p:cNvPr>
          <p:cNvSpPr txBox="1"/>
          <p:nvPr/>
        </p:nvSpPr>
        <p:spPr>
          <a:xfrm>
            <a:off x="481262" y="994611"/>
            <a:ext cx="6921767" cy="2594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/>
              <a:t>Closed system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/>
              <a:t>Measuring state                                                 , target physical quantity</a:t>
            </a:r>
          </a:p>
          <a:p>
            <a:pPr>
              <a:lnSpc>
                <a:spcPct val="150000"/>
              </a:lnSpc>
            </a:pPr>
            <a:r>
              <a:rPr lang="en-US" dirty="0"/>
              <a:t>	      Expectation value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/>
              <a:t>Density matrix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					</a:t>
            </a:r>
            <a:endParaRPr lang="en-US" sz="2000" dirty="0">
              <a:solidFill>
                <a:srgbClr val="0006FA"/>
              </a:solidFill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2000" b="1" dirty="0"/>
              <a:t>Decoherence in open system</a:t>
            </a:r>
            <a:endParaRPr lang="en-US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94C17D-C7FE-137C-A3D8-AECD3D03B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584" y="215226"/>
            <a:ext cx="11682832" cy="714166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ptos ExtraBold" panose="020F0502020204030204" pitchFamily="34" charset="0"/>
              </a:rPr>
              <a:t>Quantum Interference and Decoherence</a:t>
            </a:r>
          </a:p>
        </p:txBody>
      </p:sp>
      <p:pic>
        <p:nvPicPr>
          <p:cNvPr id="39" name="Picture 38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ket{\Psi}=\alpha\ket{\psi_1}+\beta\ket{\psi_2}&#10;\end{align*}&#10;&#10;\end{document}" title="IguanaTex Bitmap Display">
            <a:extLst>
              <a:ext uri="{FF2B5EF4-FFF2-40B4-BE49-F238E27FC236}">
                <a16:creationId xmlns:a16="http://schemas.microsoft.com/office/drawing/2014/main" id="{70B756AB-B70C-675A-38C4-E7FCFCB17BC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226" y="1455302"/>
            <a:ext cx="2028343" cy="229029"/>
          </a:xfrm>
          <a:prstGeom prst="rect">
            <a:avLst/>
          </a:prstGeom>
        </p:spPr>
      </p:pic>
      <p:pic>
        <p:nvPicPr>
          <p:cNvPr id="42" name="Picture 41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braket{\Psi|\widehat{A}|\Psi}=|\alpha|^2\braket{\psi_1|\widehat{A}|\psi_1}+|\beta|^2\braket{\psi_2|\widehat{A}|\psi_2}+\color{blue}(\alpha\beta^*\braket{\psi_2|\widehat{A}|\psi_1}+\text{c.c.})&#10;\end{align*}&#10;&#10;\end{document}" title="IguanaTex Bitmap Display">
            <a:extLst>
              <a:ext uri="{FF2B5EF4-FFF2-40B4-BE49-F238E27FC236}">
                <a16:creationId xmlns:a16="http://schemas.microsoft.com/office/drawing/2014/main" id="{CB343D5A-CD11-4720-57A3-3A76070DD5A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778" y="1824195"/>
            <a:ext cx="6600685" cy="285257"/>
          </a:xfrm>
          <a:prstGeom prst="rect">
            <a:avLst/>
          </a:prstGeom>
        </p:spPr>
      </p:pic>
      <p:pic>
        <p:nvPicPr>
          <p:cNvPr id="37" name="Picture 36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widehat{A}&#10;\end{align*}&#10;&#10;\end{document}" title="IguanaTex Bitmap Display">
            <a:extLst>
              <a:ext uri="{FF2B5EF4-FFF2-40B4-BE49-F238E27FC236}">
                <a16:creationId xmlns:a16="http://schemas.microsoft.com/office/drawing/2014/main" id="{55D8022D-BD06-9FC6-033C-D2942186BD4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701" y="1431024"/>
            <a:ext cx="196571" cy="252952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3BD79859-505A-DBC8-B703-114435DF6421}"/>
              </a:ext>
            </a:extLst>
          </p:cNvPr>
          <p:cNvSpPr txBox="1"/>
          <p:nvPr/>
        </p:nvSpPr>
        <p:spPr>
          <a:xfrm>
            <a:off x="7996363" y="2049426"/>
            <a:ext cx="20059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6FA"/>
                </a:solidFill>
              </a:rPr>
              <a:t>Quantum interference</a:t>
            </a:r>
          </a:p>
        </p:txBody>
      </p:sp>
      <p:sp>
        <p:nvSpPr>
          <p:cNvPr id="44" name="Arrow: Right 43">
            <a:extLst>
              <a:ext uri="{FF2B5EF4-FFF2-40B4-BE49-F238E27FC236}">
                <a16:creationId xmlns:a16="http://schemas.microsoft.com/office/drawing/2014/main" id="{16B21B33-14E1-DC7D-8760-ABEEFFFAF08B}"/>
              </a:ext>
            </a:extLst>
          </p:cNvPr>
          <p:cNvSpPr/>
          <p:nvPr/>
        </p:nvSpPr>
        <p:spPr>
          <a:xfrm>
            <a:off x="1380897" y="1892067"/>
            <a:ext cx="308786" cy="20472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53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braket{\psi_2|a_n}\braket{a_n|\psi_1}\sim e^{ia_n(\psi_1-\psi_2^*)}&#10;\end{align*}&#10;&#10;\end{document}" title="IguanaTex Bitmap Display">
            <a:extLst>
              <a:ext uri="{FF2B5EF4-FFF2-40B4-BE49-F238E27FC236}">
                <a16:creationId xmlns:a16="http://schemas.microsoft.com/office/drawing/2014/main" id="{56B3B3A7-4F1A-084A-91B0-9FB2B48FE68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422" y="2325167"/>
            <a:ext cx="2229334" cy="213333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615AD6A5-C4CB-2DA2-24A4-9A53937CFFB8}"/>
              </a:ext>
            </a:extLst>
          </p:cNvPr>
          <p:cNvSpPr txBox="1"/>
          <p:nvPr/>
        </p:nvSpPr>
        <p:spPr>
          <a:xfrm>
            <a:off x="8087140" y="2308242"/>
            <a:ext cx="5142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e.g.,</a:t>
            </a:r>
          </a:p>
        </p:txBody>
      </p:sp>
      <p:pic>
        <p:nvPicPr>
          <p:cNvPr id="161" name="Picture 160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rho=\ket{\Psi}\bra{\Psi}=\mqty(|\alpha|^2 &amp; \alpha\beta^*\\ \alpha^*\beta&amp;|\beta|^2)&#10;\end{align*}&#10;&#10;\end{document}" title="IguanaTex Bitmap Display">
            <a:extLst>
              <a:ext uri="{FF2B5EF4-FFF2-40B4-BE49-F238E27FC236}">
                <a16:creationId xmlns:a16="http://schemas.microsoft.com/office/drawing/2014/main" id="{E4C4962C-DB17-5EBF-398E-226C30794BB1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496" y="2595144"/>
            <a:ext cx="2714057" cy="547200"/>
          </a:xfrm>
          <a:prstGeom prst="rect">
            <a:avLst/>
          </a:prstGeom>
        </p:spPr>
      </p:pic>
      <p:grpSp>
        <p:nvGrpSpPr>
          <p:cNvPr id="147" name="Group 146">
            <a:extLst>
              <a:ext uri="{FF2B5EF4-FFF2-40B4-BE49-F238E27FC236}">
                <a16:creationId xmlns:a16="http://schemas.microsoft.com/office/drawing/2014/main" id="{207B4F07-CACD-0BC7-D3A9-09A5C06B7B50}"/>
              </a:ext>
            </a:extLst>
          </p:cNvPr>
          <p:cNvGrpSpPr/>
          <p:nvPr/>
        </p:nvGrpSpPr>
        <p:grpSpPr>
          <a:xfrm>
            <a:off x="1035443" y="3566935"/>
            <a:ext cx="3063052" cy="1531526"/>
            <a:chOff x="996272" y="3688808"/>
            <a:chExt cx="3063052" cy="1531526"/>
          </a:xfrm>
        </p:grpSpPr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A1B18DAD-919E-B782-D416-18B9D5035B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6272" y="3688808"/>
              <a:ext cx="3063052" cy="1531526"/>
            </a:xfrm>
            <a:prstGeom prst="rect">
              <a:avLst/>
            </a:prstGeom>
          </p:spPr>
        </p:pic>
        <p:pic>
          <p:nvPicPr>
            <p:cNvPr id="113" name="Picture 112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ket{\psi_{1}^{\text{i}}}&#10;\end{align*}&#10;&#10;\end{document}" title="IguanaTex Bitmap Display">
              <a:extLst>
                <a:ext uri="{FF2B5EF4-FFF2-40B4-BE49-F238E27FC236}">
                  <a16:creationId xmlns:a16="http://schemas.microsoft.com/office/drawing/2014/main" id="{4337C051-E3C8-698E-3990-7CCE1B0E8869}"/>
                </a:ext>
              </a:extLst>
            </p:cNvPr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2995" y="3750952"/>
              <a:ext cx="313295" cy="230400"/>
            </a:xfrm>
            <a:prstGeom prst="rect">
              <a:avLst/>
            </a:prstGeom>
          </p:spPr>
        </p:pic>
        <p:pic>
          <p:nvPicPr>
            <p:cNvPr id="115" name="Picture 114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ket{\psi_2^{\text{i}}}&#10;\end{align*}&#10;&#10;\end{document}" title="IguanaTex Bitmap Display">
              <a:extLst>
                <a:ext uri="{FF2B5EF4-FFF2-40B4-BE49-F238E27FC236}">
                  <a16:creationId xmlns:a16="http://schemas.microsoft.com/office/drawing/2014/main" id="{35018524-025D-6167-507B-C332A4D8B85A}"/>
                </a:ext>
              </a:extLst>
            </p:cNvPr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0854" y="3960272"/>
              <a:ext cx="313295" cy="230400"/>
            </a:xfrm>
            <a:prstGeom prst="rect">
              <a:avLst/>
            </a:prstGeom>
          </p:spPr>
        </p:pic>
        <p:pic>
          <p:nvPicPr>
            <p:cNvPr id="82" name="Picture 81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ket{\phi_0}&#10;\end{align*}&#10;&#10;\end{document}" title="IguanaTex Bitmap Display">
              <a:extLst>
                <a:ext uri="{FF2B5EF4-FFF2-40B4-BE49-F238E27FC236}">
                  <a16:creationId xmlns:a16="http://schemas.microsoft.com/office/drawing/2014/main" id="{D2018F62-6C0C-E854-49BF-A16DF5FBBE3F}"/>
                </a:ext>
              </a:extLst>
            </p:cNvPr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5132" y="4702107"/>
              <a:ext cx="301105" cy="203581"/>
            </a:xfrm>
            <a:prstGeom prst="rect">
              <a:avLst/>
            </a:prstGeom>
          </p:spPr>
        </p:pic>
        <p:pic>
          <p:nvPicPr>
            <p:cNvPr id="117" name="Picture 116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ket{\psi_1}&#10;\end{align*}&#10;&#10;\end{document}" title="IguanaTex Bitmap Display">
              <a:extLst>
                <a:ext uri="{FF2B5EF4-FFF2-40B4-BE49-F238E27FC236}">
                  <a16:creationId xmlns:a16="http://schemas.microsoft.com/office/drawing/2014/main" id="{14EDB79A-C844-0814-6283-D961484FE9A1}"/>
                </a:ext>
              </a:extLst>
            </p:cNvPr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8731" y="4092871"/>
              <a:ext cx="313295" cy="203581"/>
            </a:xfrm>
            <a:prstGeom prst="rect">
              <a:avLst/>
            </a:prstGeom>
          </p:spPr>
        </p:pic>
        <p:pic>
          <p:nvPicPr>
            <p:cNvPr id="90" name="Picture 89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ket{\phi_1}&#10;\end{align*}&#10;&#10;\end{document}" title="IguanaTex Bitmap Display">
              <a:extLst>
                <a:ext uri="{FF2B5EF4-FFF2-40B4-BE49-F238E27FC236}">
                  <a16:creationId xmlns:a16="http://schemas.microsoft.com/office/drawing/2014/main" id="{1D404FF8-5E57-319E-189B-BC91775FD6EB}"/>
                </a:ext>
              </a:extLst>
            </p:cNvPr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9982" y="3733649"/>
              <a:ext cx="301105" cy="203581"/>
            </a:xfrm>
            <a:prstGeom prst="rect">
              <a:avLst/>
            </a:prstGeom>
          </p:spPr>
        </p:pic>
        <p:pic>
          <p:nvPicPr>
            <p:cNvPr id="119" name="Picture 118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ket{\psi_2}&#10;\end{align*}&#10;&#10;\end{document}" title="IguanaTex Bitmap Display">
              <a:extLst>
                <a:ext uri="{FF2B5EF4-FFF2-40B4-BE49-F238E27FC236}">
                  <a16:creationId xmlns:a16="http://schemas.microsoft.com/office/drawing/2014/main" id="{18F08389-EF4B-63FA-5F2A-EA785F6C863E}"/>
                </a:ext>
              </a:extLst>
            </p:cNvPr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2771" y="4939538"/>
              <a:ext cx="313295" cy="203581"/>
            </a:xfrm>
            <a:prstGeom prst="rect">
              <a:avLst/>
            </a:prstGeom>
          </p:spPr>
        </p:pic>
        <p:pic>
          <p:nvPicPr>
            <p:cNvPr id="96" name="Picture 95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ket{\phi_2}&#10;\end{align*}&#10;&#10;\end{document}" title="IguanaTex Bitmap Display">
              <a:extLst>
                <a:ext uri="{FF2B5EF4-FFF2-40B4-BE49-F238E27FC236}">
                  <a16:creationId xmlns:a16="http://schemas.microsoft.com/office/drawing/2014/main" id="{79549DAC-9ABE-4D13-1572-5A61C47D55C6}"/>
                </a:ext>
              </a:extLst>
            </p:cNvPr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2228" y="4622110"/>
              <a:ext cx="301105" cy="203581"/>
            </a:xfrm>
            <a:prstGeom prst="rect">
              <a:avLst/>
            </a:prstGeom>
          </p:spPr>
        </p:pic>
      </p:grpSp>
      <p:pic>
        <p:nvPicPr>
          <p:cNvPr id="121" name="Picture 120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ket{\Psi_\text{i}}=(\alpha_\text{i}\ket{\psi_1^{\text{i}}}+\beta_\text{i}\ket{\psi_2^{\text{i}}})\ket{\phi_0}&#10;\end{align*}&#10;&#10;\end{document}" title="IguanaTex Bitmap Display">
            <a:extLst>
              <a:ext uri="{FF2B5EF4-FFF2-40B4-BE49-F238E27FC236}">
                <a16:creationId xmlns:a16="http://schemas.microsoft.com/office/drawing/2014/main" id="{4620C29E-76F8-C5FA-B848-01646E985997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278" y="4028055"/>
            <a:ext cx="2808686" cy="259201"/>
          </a:xfrm>
          <a:prstGeom prst="rect">
            <a:avLst/>
          </a:prstGeom>
        </p:spPr>
      </p:pic>
      <p:pic>
        <p:nvPicPr>
          <p:cNvPr id="123" name="Picture 122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ket{\Psi}=\alpha\ket{\psi_1}\ket{\phi_1}+\beta\ket{\psi_2}\ket{\phi_2}&#10;\end{align*}&#10;&#10;\end{document}" title="IguanaTex Bitmap Display">
            <a:extLst>
              <a:ext uri="{FF2B5EF4-FFF2-40B4-BE49-F238E27FC236}">
                <a16:creationId xmlns:a16="http://schemas.microsoft.com/office/drawing/2014/main" id="{5126C28A-7F15-19AA-D0EE-9F352BDE3321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134" y="4058227"/>
            <a:ext cx="2882743" cy="229029"/>
          </a:xfrm>
          <a:prstGeom prst="rect">
            <a:avLst/>
          </a:prstGeom>
        </p:spPr>
      </p:pic>
      <p:sp>
        <p:nvSpPr>
          <p:cNvPr id="124" name="Arrow: Right 123">
            <a:extLst>
              <a:ext uri="{FF2B5EF4-FFF2-40B4-BE49-F238E27FC236}">
                <a16:creationId xmlns:a16="http://schemas.microsoft.com/office/drawing/2014/main" id="{8BC01AEF-AE87-471C-73AC-331E6AF1F36A}"/>
              </a:ext>
            </a:extLst>
          </p:cNvPr>
          <p:cNvSpPr/>
          <p:nvPr/>
        </p:nvSpPr>
        <p:spPr>
          <a:xfrm>
            <a:off x="7664222" y="4060065"/>
            <a:ext cx="359111" cy="22902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Arrow: Right 124">
            <a:extLst>
              <a:ext uri="{FF2B5EF4-FFF2-40B4-BE49-F238E27FC236}">
                <a16:creationId xmlns:a16="http://schemas.microsoft.com/office/drawing/2014/main" id="{DDC0C69B-4075-FE2A-0350-9C48FE8C2C96}"/>
              </a:ext>
            </a:extLst>
          </p:cNvPr>
          <p:cNvSpPr/>
          <p:nvPr/>
        </p:nvSpPr>
        <p:spPr>
          <a:xfrm>
            <a:off x="4821907" y="4630816"/>
            <a:ext cx="326465" cy="22902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5" name="Picture 174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rho_\text{S}=\Tr_\text{E}[\ket{\Psi}\bra{\Psi}]=\mqty(|\alpha|^2 &amp; \alpha\beta^*\textcolor{blue}{\braket{\phi_2|\phi_1}}\\ \alpha^*\beta\textcolor{blue}{\braket{\phi_1|\phi_2}} &amp; |\beta|^2)&#10;\end{align*}&#10;&#10;\end{document}" title="IguanaTex Bitmap Display">
            <a:extLst>
              <a:ext uri="{FF2B5EF4-FFF2-40B4-BE49-F238E27FC236}">
                <a16:creationId xmlns:a16="http://schemas.microsoft.com/office/drawing/2014/main" id="{3C3D2614-4789-0854-2157-F754AB4693CF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044" y="4475551"/>
            <a:ext cx="4752000" cy="547200"/>
          </a:xfrm>
          <a:prstGeom prst="rect">
            <a:avLst/>
          </a:prstGeom>
        </p:spPr>
      </p:pic>
      <p:sp>
        <p:nvSpPr>
          <p:cNvPr id="130" name="TextBox 129">
            <a:extLst>
              <a:ext uri="{FF2B5EF4-FFF2-40B4-BE49-F238E27FC236}">
                <a16:creationId xmlns:a16="http://schemas.microsoft.com/office/drawing/2014/main" id="{0959F1E8-68E2-900F-42C5-BDB178E8CF98}"/>
              </a:ext>
            </a:extLst>
          </p:cNvPr>
          <p:cNvSpPr txBox="1"/>
          <p:nvPr/>
        </p:nvSpPr>
        <p:spPr>
          <a:xfrm>
            <a:off x="4209138" y="3586600"/>
            <a:ext cx="4109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Quantum interactions between        and </a:t>
            </a:r>
          </a:p>
        </p:txBody>
      </p:sp>
      <p:pic>
        <p:nvPicPr>
          <p:cNvPr id="134" name="Picture 133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ket{\psi}&#10;\end{align*}&#10;&#10;\end{document}" title="IguanaTex Bitmap Display">
            <a:extLst>
              <a:ext uri="{FF2B5EF4-FFF2-40B4-BE49-F238E27FC236}">
                <a16:creationId xmlns:a16="http://schemas.microsoft.com/office/drawing/2014/main" id="{CE3A4D35-5EDE-1CD2-0D53-5556CC18D7D6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893" y="3654041"/>
            <a:ext cx="257829" cy="229029"/>
          </a:xfrm>
          <a:prstGeom prst="rect">
            <a:avLst/>
          </a:prstGeom>
        </p:spPr>
      </p:pic>
      <p:pic>
        <p:nvPicPr>
          <p:cNvPr id="136" name="Picture 135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ket{\phi}&#10;\end{align*}&#10;&#10;\end{document}" title="IguanaTex Bitmap Display">
            <a:extLst>
              <a:ext uri="{FF2B5EF4-FFF2-40B4-BE49-F238E27FC236}">
                <a16:creationId xmlns:a16="http://schemas.microsoft.com/office/drawing/2014/main" id="{B45B153C-F981-D826-FAB9-8B72537CA350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466" y="3648184"/>
            <a:ext cx="237257" cy="229029"/>
          </a:xfrm>
          <a:prstGeom prst="rect">
            <a:avLst/>
          </a:prstGeom>
        </p:spPr>
      </p:pic>
      <p:sp>
        <p:nvSpPr>
          <p:cNvPr id="137" name="TextBox 136">
            <a:extLst>
              <a:ext uri="{FF2B5EF4-FFF2-40B4-BE49-F238E27FC236}">
                <a16:creationId xmlns:a16="http://schemas.microsoft.com/office/drawing/2014/main" id="{440D5531-0D03-0451-12D2-4B96073F0D4E}"/>
              </a:ext>
            </a:extLst>
          </p:cNvPr>
          <p:cNvSpPr txBox="1"/>
          <p:nvPr/>
        </p:nvSpPr>
        <p:spPr>
          <a:xfrm>
            <a:off x="7927082" y="3126930"/>
            <a:ext cx="8343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System</a:t>
            </a:r>
          </a:p>
          <a:p>
            <a:pPr algn="ctr"/>
            <a:r>
              <a:rPr lang="en-US" sz="1400" dirty="0"/>
              <a:t>(observed)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9DFA0DD5-19E9-2F8C-9CE3-70E36645AF4C}"/>
              </a:ext>
            </a:extLst>
          </p:cNvPr>
          <p:cNvSpPr txBox="1"/>
          <p:nvPr/>
        </p:nvSpPr>
        <p:spPr>
          <a:xfrm>
            <a:off x="9101531" y="3359850"/>
            <a:ext cx="12099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Environment</a:t>
            </a:r>
          </a:p>
          <a:p>
            <a:r>
              <a:rPr lang="en-US" sz="1400" dirty="0"/>
              <a:t>(unobserved)</a:t>
            </a:r>
          </a:p>
        </p:txBody>
      </p: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579E353E-19E1-8CFC-48E7-8406C6391967}"/>
              </a:ext>
            </a:extLst>
          </p:cNvPr>
          <p:cNvCxnSpPr>
            <a:cxnSpLocks/>
            <a:endCxn id="137" idx="1"/>
          </p:cNvCxnSpPr>
          <p:nvPr/>
        </p:nvCxnSpPr>
        <p:spPr>
          <a:xfrm flipV="1">
            <a:off x="7611807" y="3388540"/>
            <a:ext cx="315275" cy="2250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BF8C8BD4-A6FC-813F-24AE-34F2E97E73FB}"/>
              </a:ext>
            </a:extLst>
          </p:cNvPr>
          <p:cNvCxnSpPr>
            <a:cxnSpLocks/>
            <a:endCxn id="138" idx="1"/>
          </p:cNvCxnSpPr>
          <p:nvPr/>
        </p:nvCxnSpPr>
        <p:spPr>
          <a:xfrm flipV="1">
            <a:off x="8546329" y="3621460"/>
            <a:ext cx="555202" cy="1414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2" name="TextBox 161">
            <a:extLst>
              <a:ext uri="{FF2B5EF4-FFF2-40B4-BE49-F238E27FC236}">
                <a16:creationId xmlns:a16="http://schemas.microsoft.com/office/drawing/2014/main" id="{4F79B81C-C4F9-6C5C-2849-1AC201D64BBA}"/>
              </a:ext>
            </a:extLst>
          </p:cNvPr>
          <p:cNvSpPr txBox="1"/>
          <p:nvPr/>
        </p:nvSpPr>
        <p:spPr>
          <a:xfrm>
            <a:off x="4948792" y="2604052"/>
            <a:ext cx="33043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Diagonal:   classical probability</a:t>
            </a:r>
          </a:p>
          <a:p>
            <a:r>
              <a:rPr lang="en-US" sz="1600" dirty="0">
                <a:solidFill>
                  <a:srgbClr val="0006FA"/>
                </a:solidFill>
              </a:rPr>
              <a:t>Off-diagonal:   quantum superposition</a:t>
            </a:r>
          </a:p>
        </p:txBody>
      </p:sp>
      <p:sp>
        <p:nvSpPr>
          <p:cNvPr id="163" name="Arrow: Right 162">
            <a:extLst>
              <a:ext uri="{FF2B5EF4-FFF2-40B4-BE49-F238E27FC236}">
                <a16:creationId xmlns:a16="http://schemas.microsoft.com/office/drawing/2014/main" id="{0DF1907E-CC6B-A776-379D-6E83078C3A40}"/>
              </a:ext>
            </a:extLst>
          </p:cNvPr>
          <p:cNvSpPr/>
          <p:nvPr/>
        </p:nvSpPr>
        <p:spPr>
          <a:xfrm>
            <a:off x="4576917" y="2800706"/>
            <a:ext cx="265294" cy="18688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755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24AC02F-03EC-80E1-5A35-C0F1408C8EC7}"/>
              </a:ext>
            </a:extLst>
          </p:cNvPr>
          <p:cNvSpPr txBox="1"/>
          <p:nvPr/>
        </p:nvSpPr>
        <p:spPr>
          <a:xfrm>
            <a:off x="481262" y="994611"/>
            <a:ext cx="6921767" cy="2594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/>
              <a:t>Closed system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/>
              <a:t>Measuring state                                                 , target physical quantity</a:t>
            </a:r>
          </a:p>
          <a:p>
            <a:pPr>
              <a:lnSpc>
                <a:spcPct val="150000"/>
              </a:lnSpc>
            </a:pPr>
            <a:r>
              <a:rPr lang="en-US" dirty="0"/>
              <a:t>	      Expectation value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/>
              <a:t>Density matrix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					</a:t>
            </a:r>
            <a:endParaRPr lang="en-US" sz="2000" dirty="0">
              <a:solidFill>
                <a:srgbClr val="0006FA"/>
              </a:solidFill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2000" b="1" dirty="0"/>
              <a:t>Decoherence in open system</a:t>
            </a:r>
            <a:endParaRPr lang="en-US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94C17D-C7FE-137C-A3D8-AECD3D03B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584" y="215226"/>
            <a:ext cx="11682832" cy="714166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ptos ExtraBold" panose="020F0502020204030204" pitchFamily="34" charset="0"/>
              </a:rPr>
              <a:t>Quantum Interference and Decoherence</a:t>
            </a:r>
          </a:p>
        </p:txBody>
      </p:sp>
      <p:pic>
        <p:nvPicPr>
          <p:cNvPr id="39" name="Picture 38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ket{\Psi}=\alpha\ket{\psi_1}+\beta\ket{\psi_2}&#10;\end{align*}&#10;&#10;\end{document}" title="IguanaTex Bitmap Display">
            <a:extLst>
              <a:ext uri="{FF2B5EF4-FFF2-40B4-BE49-F238E27FC236}">
                <a16:creationId xmlns:a16="http://schemas.microsoft.com/office/drawing/2014/main" id="{70B756AB-B70C-675A-38C4-E7FCFCB17BC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226" y="1455302"/>
            <a:ext cx="2028343" cy="229029"/>
          </a:xfrm>
          <a:prstGeom prst="rect">
            <a:avLst/>
          </a:prstGeom>
        </p:spPr>
      </p:pic>
      <p:pic>
        <p:nvPicPr>
          <p:cNvPr id="42" name="Picture 41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braket{\Psi|\widehat{A}|\Psi}=|\alpha|^2\braket{\psi_1|\widehat{A}|\psi_1}+|\beta|^2\braket{\psi_2|\widehat{A}|\psi_2}+\color{blue}(\alpha\beta^*\braket{\psi_2|\widehat{A}|\psi_1}+\text{c.c.})&#10;\end{align*}&#10;&#10;\end{document}" title="IguanaTex Bitmap Display">
            <a:extLst>
              <a:ext uri="{FF2B5EF4-FFF2-40B4-BE49-F238E27FC236}">
                <a16:creationId xmlns:a16="http://schemas.microsoft.com/office/drawing/2014/main" id="{CB343D5A-CD11-4720-57A3-3A76070DD5A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778" y="1824195"/>
            <a:ext cx="6600685" cy="285257"/>
          </a:xfrm>
          <a:prstGeom prst="rect">
            <a:avLst/>
          </a:prstGeom>
        </p:spPr>
      </p:pic>
      <p:pic>
        <p:nvPicPr>
          <p:cNvPr id="37" name="Picture 36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widehat{A}&#10;\end{align*}&#10;&#10;\end{document}" title="IguanaTex Bitmap Display">
            <a:extLst>
              <a:ext uri="{FF2B5EF4-FFF2-40B4-BE49-F238E27FC236}">
                <a16:creationId xmlns:a16="http://schemas.microsoft.com/office/drawing/2014/main" id="{55D8022D-BD06-9FC6-033C-D2942186BD4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701" y="1431024"/>
            <a:ext cx="196571" cy="252952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3BD79859-505A-DBC8-B703-114435DF6421}"/>
              </a:ext>
            </a:extLst>
          </p:cNvPr>
          <p:cNvSpPr txBox="1"/>
          <p:nvPr/>
        </p:nvSpPr>
        <p:spPr>
          <a:xfrm>
            <a:off x="7996363" y="2049426"/>
            <a:ext cx="20059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6FA"/>
                </a:solidFill>
              </a:rPr>
              <a:t>Quantum interference</a:t>
            </a:r>
          </a:p>
        </p:txBody>
      </p:sp>
      <p:sp>
        <p:nvSpPr>
          <p:cNvPr id="44" name="Arrow: Right 43">
            <a:extLst>
              <a:ext uri="{FF2B5EF4-FFF2-40B4-BE49-F238E27FC236}">
                <a16:creationId xmlns:a16="http://schemas.microsoft.com/office/drawing/2014/main" id="{16B21B33-14E1-DC7D-8760-ABEEFFFAF08B}"/>
              </a:ext>
            </a:extLst>
          </p:cNvPr>
          <p:cNvSpPr/>
          <p:nvPr/>
        </p:nvSpPr>
        <p:spPr>
          <a:xfrm>
            <a:off x="1380897" y="1892067"/>
            <a:ext cx="308786" cy="20472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53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braket{\psi_2|a_n}\braket{a_n|\psi_1}\sim e^{ia_n(\psi_1-\psi_2^*)}&#10;\end{align*}&#10;&#10;\end{document}" title="IguanaTex Bitmap Display">
            <a:extLst>
              <a:ext uri="{FF2B5EF4-FFF2-40B4-BE49-F238E27FC236}">
                <a16:creationId xmlns:a16="http://schemas.microsoft.com/office/drawing/2014/main" id="{56B3B3A7-4F1A-084A-91B0-9FB2B48FE68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422" y="2325167"/>
            <a:ext cx="2229334" cy="213333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615AD6A5-C4CB-2DA2-24A4-9A53937CFFB8}"/>
              </a:ext>
            </a:extLst>
          </p:cNvPr>
          <p:cNvSpPr txBox="1"/>
          <p:nvPr/>
        </p:nvSpPr>
        <p:spPr>
          <a:xfrm>
            <a:off x="8087140" y="2308242"/>
            <a:ext cx="5142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e.g.,</a:t>
            </a:r>
          </a:p>
        </p:txBody>
      </p:sp>
      <p:pic>
        <p:nvPicPr>
          <p:cNvPr id="161" name="Picture 160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rho=\ket{\Psi}\bra{\Psi}=\mqty(|\alpha|^2 &amp; \alpha\beta^*\\ \alpha^*\beta&amp;|\beta|^2)&#10;\end{align*}&#10;&#10;\end{document}" title="IguanaTex Bitmap Display">
            <a:extLst>
              <a:ext uri="{FF2B5EF4-FFF2-40B4-BE49-F238E27FC236}">
                <a16:creationId xmlns:a16="http://schemas.microsoft.com/office/drawing/2014/main" id="{E4C4962C-DB17-5EBF-398E-226C30794BB1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496" y="2595144"/>
            <a:ext cx="2714057" cy="547200"/>
          </a:xfrm>
          <a:prstGeom prst="rect">
            <a:avLst/>
          </a:prstGeom>
        </p:spPr>
      </p:pic>
      <p:grpSp>
        <p:nvGrpSpPr>
          <p:cNvPr id="147" name="Group 146">
            <a:extLst>
              <a:ext uri="{FF2B5EF4-FFF2-40B4-BE49-F238E27FC236}">
                <a16:creationId xmlns:a16="http://schemas.microsoft.com/office/drawing/2014/main" id="{207B4F07-CACD-0BC7-D3A9-09A5C06B7B50}"/>
              </a:ext>
            </a:extLst>
          </p:cNvPr>
          <p:cNvGrpSpPr/>
          <p:nvPr/>
        </p:nvGrpSpPr>
        <p:grpSpPr>
          <a:xfrm>
            <a:off x="1035443" y="3566935"/>
            <a:ext cx="3063052" cy="1531526"/>
            <a:chOff x="996272" y="3688808"/>
            <a:chExt cx="3063052" cy="1531526"/>
          </a:xfrm>
        </p:grpSpPr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A1B18DAD-919E-B782-D416-18B9D5035B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6272" y="3688808"/>
              <a:ext cx="3063052" cy="1531526"/>
            </a:xfrm>
            <a:prstGeom prst="rect">
              <a:avLst/>
            </a:prstGeom>
          </p:spPr>
        </p:pic>
        <p:pic>
          <p:nvPicPr>
            <p:cNvPr id="113" name="Picture 112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ket{\psi_{1}^{\text{i}}}&#10;\end{align*}&#10;&#10;\end{document}" title="IguanaTex Bitmap Display">
              <a:extLst>
                <a:ext uri="{FF2B5EF4-FFF2-40B4-BE49-F238E27FC236}">
                  <a16:creationId xmlns:a16="http://schemas.microsoft.com/office/drawing/2014/main" id="{4337C051-E3C8-698E-3990-7CCE1B0E8869}"/>
                </a:ext>
              </a:extLst>
            </p:cNvPr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2995" y="3750952"/>
              <a:ext cx="313295" cy="230400"/>
            </a:xfrm>
            <a:prstGeom prst="rect">
              <a:avLst/>
            </a:prstGeom>
          </p:spPr>
        </p:pic>
        <p:pic>
          <p:nvPicPr>
            <p:cNvPr id="115" name="Picture 114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ket{\psi_2^{\text{i}}}&#10;\end{align*}&#10;&#10;\end{document}" title="IguanaTex Bitmap Display">
              <a:extLst>
                <a:ext uri="{FF2B5EF4-FFF2-40B4-BE49-F238E27FC236}">
                  <a16:creationId xmlns:a16="http://schemas.microsoft.com/office/drawing/2014/main" id="{35018524-025D-6167-507B-C332A4D8B85A}"/>
                </a:ext>
              </a:extLst>
            </p:cNvPr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0854" y="3960272"/>
              <a:ext cx="313295" cy="230400"/>
            </a:xfrm>
            <a:prstGeom prst="rect">
              <a:avLst/>
            </a:prstGeom>
          </p:spPr>
        </p:pic>
        <p:pic>
          <p:nvPicPr>
            <p:cNvPr id="82" name="Picture 81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ket{\phi_0}&#10;\end{align*}&#10;&#10;\end{document}" title="IguanaTex Bitmap Display">
              <a:extLst>
                <a:ext uri="{FF2B5EF4-FFF2-40B4-BE49-F238E27FC236}">
                  <a16:creationId xmlns:a16="http://schemas.microsoft.com/office/drawing/2014/main" id="{D2018F62-6C0C-E854-49BF-A16DF5FBBE3F}"/>
                </a:ext>
              </a:extLst>
            </p:cNvPr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5132" y="4702107"/>
              <a:ext cx="301105" cy="203581"/>
            </a:xfrm>
            <a:prstGeom prst="rect">
              <a:avLst/>
            </a:prstGeom>
          </p:spPr>
        </p:pic>
        <p:pic>
          <p:nvPicPr>
            <p:cNvPr id="117" name="Picture 116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ket{\psi_1}&#10;\end{align*}&#10;&#10;\end{document}" title="IguanaTex Bitmap Display">
              <a:extLst>
                <a:ext uri="{FF2B5EF4-FFF2-40B4-BE49-F238E27FC236}">
                  <a16:creationId xmlns:a16="http://schemas.microsoft.com/office/drawing/2014/main" id="{14EDB79A-C844-0814-6283-D961484FE9A1}"/>
                </a:ext>
              </a:extLst>
            </p:cNvPr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8731" y="4092871"/>
              <a:ext cx="313295" cy="203581"/>
            </a:xfrm>
            <a:prstGeom prst="rect">
              <a:avLst/>
            </a:prstGeom>
          </p:spPr>
        </p:pic>
        <p:pic>
          <p:nvPicPr>
            <p:cNvPr id="90" name="Picture 89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ket{\phi_1}&#10;\end{align*}&#10;&#10;\end{document}" title="IguanaTex Bitmap Display">
              <a:extLst>
                <a:ext uri="{FF2B5EF4-FFF2-40B4-BE49-F238E27FC236}">
                  <a16:creationId xmlns:a16="http://schemas.microsoft.com/office/drawing/2014/main" id="{1D404FF8-5E57-319E-189B-BC91775FD6EB}"/>
                </a:ext>
              </a:extLst>
            </p:cNvPr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9982" y="3733649"/>
              <a:ext cx="301105" cy="203581"/>
            </a:xfrm>
            <a:prstGeom prst="rect">
              <a:avLst/>
            </a:prstGeom>
          </p:spPr>
        </p:pic>
        <p:pic>
          <p:nvPicPr>
            <p:cNvPr id="119" name="Picture 118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ket{\psi_2}&#10;\end{align*}&#10;&#10;\end{document}" title="IguanaTex Bitmap Display">
              <a:extLst>
                <a:ext uri="{FF2B5EF4-FFF2-40B4-BE49-F238E27FC236}">
                  <a16:creationId xmlns:a16="http://schemas.microsoft.com/office/drawing/2014/main" id="{18F08389-EF4B-63FA-5F2A-EA785F6C863E}"/>
                </a:ext>
              </a:extLst>
            </p:cNvPr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2771" y="4939538"/>
              <a:ext cx="313295" cy="203581"/>
            </a:xfrm>
            <a:prstGeom prst="rect">
              <a:avLst/>
            </a:prstGeom>
          </p:spPr>
        </p:pic>
        <p:pic>
          <p:nvPicPr>
            <p:cNvPr id="96" name="Picture 95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ket{\phi_2}&#10;\end{align*}&#10;&#10;\end{document}" title="IguanaTex Bitmap Display">
              <a:extLst>
                <a:ext uri="{FF2B5EF4-FFF2-40B4-BE49-F238E27FC236}">
                  <a16:creationId xmlns:a16="http://schemas.microsoft.com/office/drawing/2014/main" id="{79549DAC-9ABE-4D13-1572-5A61C47D55C6}"/>
                </a:ext>
              </a:extLst>
            </p:cNvPr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2228" y="4622110"/>
              <a:ext cx="301105" cy="203581"/>
            </a:xfrm>
            <a:prstGeom prst="rect">
              <a:avLst/>
            </a:prstGeom>
          </p:spPr>
        </p:pic>
      </p:grpSp>
      <p:pic>
        <p:nvPicPr>
          <p:cNvPr id="121" name="Picture 120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ket{\Psi_\text{i}}=(\alpha_\text{i}\ket{\psi_1^{\text{i}}}+\beta_\text{i}\ket{\psi_2^{\text{i}}})\ket{\phi_0}&#10;\end{align*}&#10;&#10;\end{document}" title="IguanaTex Bitmap Display">
            <a:extLst>
              <a:ext uri="{FF2B5EF4-FFF2-40B4-BE49-F238E27FC236}">
                <a16:creationId xmlns:a16="http://schemas.microsoft.com/office/drawing/2014/main" id="{4620C29E-76F8-C5FA-B848-01646E985997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278" y="4028055"/>
            <a:ext cx="2808686" cy="259201"/>
          </a:xfrm>
          <a:prstGeom prst="rect">
            <a:avLst/>
          </a:prstGeom>
        </p:spPr>
      </p:pic>
      <p:pic>
        <p:nvPicPr>
          <p:cNvPr id="123" name="Picture 122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ket{\Psi}=\alpha\ket{\psi_1}\ket{\phi_1}+\beta\ket{\psi_2}\ket{\phi_2}&#10;\end{align*}&#10;&#10;\end{document}" title="IguanaTex Bitmap Display">
            <a:extLst>
              <a:ext uri="{FF2B5EF4-FFF2-40B4-BE49-F238E27FC236}">
                <a16:creationId xmlns:a16="http://schemas.microsoft.com/office/drawing/2014/main" id="{5126C28A-7F15-19AA-D0EE-9F352BDE3321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134" y="4058227"/>
            <a:ext cx="2882743" cy="229029"/>
          </a:xfrm>
          <a:prstGeom prst="rect">
            <a:avLst/>
          </a:prstGeom>
        </p:spPr>
      </p:pic>
      <p:sp>
        <p:nvSpPr>
          <p:cNvPr id="124" name="Arrow: Right 123">
            <a:extLst>
              <a:ext uri="{FF2B5EF4-FFF2-40B4-BE49-F238E27FC236}">
                <a16:creationId xmlns:a16="http://schemas.microsoft.com/office/drawing/2014/main" id="{8BC01AEF-AE87-471C-73AC-331E6AF1F36A}"/>
              </a:ext>
            </a:extLst>
          </p:cNvPr>
          <p:cNvSpPr/>
          <p:nvPr/>
        </p:nvSpPr>
        <p:spPr>
          <a:xfrm>
            <a:off x="7664222" y="4060065"/>
            <a:ext cx="359111" cy="22902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Arrow: Right 124">
            <a:extLst>
              <a:ext uri="{FF2B5EF4-FFF2-40B4-BE49-F238E27FC236}">
                <a16:creationId xmlns:a16="http://schemas.microsoft.com/office/drawing/2014/main" id="{DDC0C69B-4075-FE2A-0350-9C48FE8C2C96}"/>
              </a:ext>
            </a:extLst>
          </p:cNvPr>
          <p:cNvSpPr/>
          <p:nvPr/>
        </p:nvSpPr>
        <p:spPr>
          <a:xfrm>
            <a:off x="4821907" y="4630816"/>
            <a:ext cx="326465" cy="22902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5" name="Picture 174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rho_\text{S}=\Tr_\text{E}[\ket{\Psi}\bra{\Psi}]=\mqty(|\alpha|^2 &amp; \alpha\beta^*\textcolor{blue}{\braket{\phi_2|\phi_1}}\\ \alpha^*\beta\textcolor{blue}{\braket{\phi_1|\phi_2}} &amp; |\beta|^2)&#10;\end{align*}&#10;&#10;\end{document}" title="IguanaTex Bitmap Display">
            <a:extLst>
              <a:ext uri="{FF2B5EF4-FFF2-40B4-BE49-F238E27FC236}">
                <a16:creationId xmlns:a16="http://schemas.microsoft.com/office/drawing/2014/main" id="{3C3D2614-4789-0854-2157-F754AB4693CF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044" y="4475551"/>
            <a:ext cx="4752000" cy="547200"/>
          </a:xfrm>
          <a:prstGeom prst="rect">
            <a:avLst/>
          </a:prstGeom>
        </p:spPr>
      </p:pic>
      <p:sp>
        <p:nvSpPr>
          <p:cNvPr id="130" name="TextBox 129">
            <a:extLst>
              <a:ext uri="{FF2B5EF4-FFF2-40B4-BE49-F238E27FC236}">
                <a16:creationId xmlns:a16="http://schemas.microsoft.com/office/drawing/2014/main" id="{0959F1E8-68E2-900F-42C5-BDB178E8CF98}"/>
              </a:ext>
            </a:extLst>
          </p:cNvPr>
          <p:cNvSpPr txBox="1"/>
          <p:nvPr/>
        </p:nvSpPr>
        <p:spPr>
          <a:xfrm>
            <a:off x="4209138" y="3586600"/>
            <a:ext cx="4109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Quantum interactions between        and </a:t>
            </a:r>
          </a:p>
        </p:txBody>
      </p:sp>
      <p:pic>
        <p:nvPicPr>
          <p:cNvPr id="134" name="Picture 133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ket{\psi}&#10;\end{align*}&#10;&#10;\end{document}" title="IguanaTex Bitmap Display">
            <a:extLst>
              <a:ext uri="{FF2B5EF4-FFF2-40B4-BE49-F238E27FC236}">
                <a16:creationId xmlns:a16="http://schemas.microsoft.com/office/drawing/2014/main" id="{CE3A4D35-5EDE-1CD2-0D53-5556CC18D7D6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893" y="3654041"/>
            <a:ext cx="257829" cy="229029"/>
          </a:xfrm>
          <a:prstGeom prst="rect">
            <a:avLst/>
          </a:prstGeom>
        </p:spPr>
      </p:pic>
      <p:pic>
        <p:nvPicPr>
          <p:cNvPr id="136" name="Picture 135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ket{\phi}&#10;\end{align*}&#10;&#10;\end{document}" title="IguanaTex Bitmap Display">
            <a:extLst>
              <a:ext uri="{FF2B5EF4-FFF2-40B4-BE49-F238E27FC236}">
                <a16:creationId xmlns:a16="http://schemas.microsoft.com/office/drawing/2014/main" id="{B45B153C-F981-D826-FAB9-8B72537CA350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466" y="3648184"/>
            <a:ext cx="237257" cy="229029"/>
          </a:xfrm>
          <a:prstGeom prst="rect">
            <a:avLst/>
          </a:prstGeom>
        </p:spPr>
      </p:pic>
      <p:sp>
        <p:nvSpPr>
          <p:cNvPr id="137" name="TextBox 136">
            <a:extLst>
              <a:ext uri="{FF2B5EF4-FFF2-40B4-BE49-F238E27FC236}">
                <a16:creationId xmlns:a16="http://schemas.microsoft.com/office/drawing/2014/main" id="{440D5531-0D03-0451-12D2-4B96073F0D4E}"/>
              </a:ext>
            </a:extLst>
          </p:cNvPr>
          <p:cNvSpPr txBox="1"/>
          <p:nvPr/>
        </p:nvSpPr>
        <p:spPr>
          <a:xfrm>
            <a:off x="7927082" y="3126930"/>
            <a:ext cx="8343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System</a:t>
            </a:r>
          </a:p>
          <a:p>
            <a:pPr algn="ctr"/>
            <a:r>
              <a:rPr lang="en-US" sz="1400" dirty="0"/>
              <a:t>(observed)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9DFA0DD5-19E9-2F8C-9CE3-70E36645AF4C}"/>
              </a:ext>
            </a:extLst>
          </p:cNvPr>
          <p:cNvSpPr txBox="1"/>
          <p:nvPr/>
        </p:nvSpPr>
        <p:spPr>
          <a:xfrm>
            <a:off x="9101531" y="3359850"/>
            <a:ext cx="12099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Environment</a:t>
            </a:r>
          </a:p>
          <a:p>
            <a:r>
              <a:rPr lang="en-US" sz="1400" dirty="0"/>
              <a:t>(unobserved)</a:t>
            </a:r>
          </a:p>
        </p:txBody>
      </p: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579E353E-19E1-8CFC-48E7-8406C6391967}"/>
              </a:ext>
            </a:extLst>
          </p:cNvPr>
          <p:cNvCxnSpPr>
            <a:cxnSpLocks/>
            <a:endCxn id="137" idx="1"/>
          </p:cNvCxnSpPr>
          <p:nvPr/>
        </p:nvCxnSpPr>
        <p:spPr>
          <a:xfrm flipV="1">
            <a:off x="7611807" y="3388540"/>
            <a:ext cx="315275" cy="2250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BF8C8BD4-A6FC-813F-24AE-34F2E97E73FB}"/>
              </a:ext>
            </a:extLst>
          </p:cNvPr>
          <p:cNvCxnSpPr>
            <a:cxnSpLocks/>
            <a:endCxn id="138" idx="1"/>
          </p:cNvCxnSpPr>
          <p:nvPr/>
        </p:nvCxnSpPr>
        <p:spPr>
          <a:xfrm flipV="1">
            <a:off x="8546329" y="3621460"/>
            <a:ext cx="555202" cy="1414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8" name="TextBox 147">
            <a:extLst>
              <a:ext uri="{FF2B5EF4-FFF2-40B4-BE49-F238E27FC236}">
                <a16:creationId xmlns:a16="http://schemas.microsoft.com/office/drawing/2014/main" id="{A68E7CD1-F409-9E04-5C6C-DABA348F4807}"/>
              </a:ext>
            </a:extLst>
          </p:cNvPr>
          <p:cNvSpPr txBox="1"/>
          <p:nvPr/>
        </p:nvSpPr>
        <p:spPr>
          <a:xfrm>
            <a:off x="947940" y="5174256"/>
            <a:ext cx="10029797" cy="1317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                             if scattered to independent states.   </a:t>
            </a:r>
            <a:r>
              <a:rPr lang="en-US" dirty="0">
                <a:solidFill>
                  <a:srgbClr val="0006FA"/>
                </a:solidFill>
              </a:rPr>
              <a:t>More scattering, more independent, less interference.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/>
              <a:t>L1 norm of coherence                                                                          is used as a measure of coherence.</a:t>
            </a:r>
          </a:p>
          <a:p>
            <a:pPr>
              <a:lnSpc>
                <a:spcPct val="200000"/>
              </a:lnSpc>
            </a:pPr>
            <a:r>
              <a:rPr lang="en-US" sz="2000" dirty="0"/>
              <a:t>	</a:t>
            </a:r>
            <a:r>
              <a:rPr lang="en-US" dirty="0"/>
              <a:t>* Basis independent measure of coherence: </a:t>
            </a:r>
            <a:r>
              <a:rPr lang="ja-JP" altLang="en-US" dirty="0"/>
              <a:t>  </a:t>
            </a:r>
            <a:r>
              <a:rPr lang="en-US" dirty="0" err="1"/>
              <a:t>R</a:t>
            </a:r>
            <a:r>
              <a:rPr lang="en-US" altLang="ja-JP" dirty="0" err="1"/>
              <a:t>é</a:t>
            </a:r>
            <a:r>
              <a:rPr lang="en-US" dirty="0" err="1"/>
              <a:t>nyi</a:t>
            </a:r>
            <a:r>
              <a:rPr lang="en-US" dirty="0"/>
              <a:t> entropy, purity, quantum discord, etc. </a:t>
            </a:r>
            <a:endParaRPr lang="en-US" sz="1600" dirty="0"/>
          </a:p>
        </p:txBody>
      </p:sp>
      <p:pic>
        <p:nvPicPr>
          <p:cNvPr id="167" name="Picture 166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braket{\phi_2|\phi_1}\sim 0&#10;\end{align*}&#10;&#10;\end{document}" title="IguanaTex Bitmap Display">
            <a:extLst>
              <a:ext uri="{FF2B5EF4-FFF2-40B4-BE49-F238E27FC236}">
                <a16:creationId xmlns:a16="http://schemas.microsoft.com/office/drawing/2014/main" id="{0F9B7D28-8445-A9D4-41AC-EE745E1DBBB5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721" y="5268800"/>
            <a:ext cx="1099886" cy="229029"/>
          </a:xfrm>
          <a:prstGeom prst="rect">
            <a:avLst/>
          </a:prstGeom>
        </p:spPr>
      </p:pic>
      <p:pic>
        <p:nvPicPr>
          <p:cNvPr id="169" name="Picture 168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C_1\equiv \min_{\sigma\text{: diag}}||\rho-\sigma||_1=\color{blue}\sum_{i\neq j}|\rho_{ij}|&#10;\end{align*}&#10;&#10;\end{document}" title="IguanaTex Bitmap Display">
            <a:extLst>
              <a:ext uri="{FF2B5EF4-FFF2-40B4-BE49-F238E27FC236}">
                <a16:creationId xmlns:a16="http://schemas.microsoft.com/office/drawing/2014/main" id="{536D30EB-F356-3163-2602-3EFB915CA6B7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575" y="5574050"/>
            <a:ext cx="3110400" cy="525257"/>
          </a:xfrm>
          <a:prstGeom prst="rect">
            <a:avLst/>
          </a:prstGeom>
        </p:spPr>
      </p:pic>
      <p:sp>
        <p:nvSpPr>
          <p:cNvPr id="159" name="TextBox 158">
            <a:extLst>
              <a:ext uri="{FF2B5EF4-FFF2-40B4-BE49-F238E27FC236}">
                <a16:creationId xmlns:a16="http://schemas.microsoft.com/office/drawing/2014/main" id="{EB8EDC4F-C8D6-522A-B5B2-67BCEC5664EB}"/>
              </a:ext>
            </a:extLst>
          </p:cNvPr>
          <p:cNvSpPr txBox="1"/>
          <p:nvPr/>
        </p:nvSpPr>
        <p:spPr>
          <a:xfrm>
            <a:off x="1287006" y="5769043"/>
            <a:ext cx="24139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[</a:t>
            </a:r>
            <a:r>
              <a:rPr lang="en-US" sz="1400" dirty="0" err="1"/>
              <a:t>Baumgratz</a:t>
            </a:r>
            <a:r>
              <a:rPr lang="en-US" sz="1400" dirty="0"/>
              <a:t> et al.,1311.0275]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4F79B81C-C4F9-6C5C-2849-1AC201D64BBA}"/>
              </a:ext>
            </a:extLst>
          </p:cNvPr>
          <p:cNvSpPr txBox="1"/>
          <p:nvPr/>
        </p:nvSpPr>
        <p:spPr>
          <a:xfrm>
            <a:off x="4948792" y="2604052"/>
            <a:ext cx="33043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Diagonal:   classical probability</a:t>
            </a:r>
          </a:p>
          <a:p>
            <a:r>
              <a:rPr lang="en-US" sz="1600" dirty="0">
                <a:solidFill>
                  <a:srgbClr val="0006FA"/>
                </a:solidFill>
              </a:rPr>
              <a:t>Off-diagonal:   quantum superposition</a:t>
            </a:r>
          </a:p>
        </p:txBody>
      </p:sp>
      <p:sp>
        <p:nvSpPr>
          <p:cNvPr id="163" name="Arrow: Right 162">
            <a:extLst>
              <a:ext uri="{FF2B5EF4-FFF2-40B4-BE49-F238E27FC236}">
                <a16:creationId xmlns:a16="http://schemas.microsoft.com/office/drawing/2014/main" id="{0DF1907E-CC6B-A776-379D-6E83078C3A40}"/>
              </a:ext>
            </a:extLst>
          </p:cNvPr>
          <p:cNvSpPr/>
          <p:nvPr/>
        </p:nvSpPr>
        <p:spPr>
          <a:xfrm>
            <a:off x="4576917" y="2800706"/>
            <a:ext cx="265294" cy="18688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04F3FF-ABBD-07E9-E4C2-E681738D8AAF}"/>
              </a:ext>
            </a:extLst>
          </p:cNvPr>
          <p:cNvSpPr txBox="1"/>
          <p:nvPr/>
        </p:nvSpPr>
        <p:spPr>
          <a:xfrm>
            <a:off x="6021173" y="6349275"/>
            <a:ext cx="56671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[</a:t>
            </a:r>
            <a:r>
              <a:rPr lang="en-US" sz="1400" dirty="0" err="1"/>
              <a:t>Streltsov</a:t>
            </a:r>
            <a:r>
              <a:rPr lang="en-US" sz="1400" dirty="0"/>
              <a:t> et al. 1612.07570, Henderson and </a:t>
            </a:r>
            <a:r>
              <a:rPr lang="en-US" sz="1400" dirty="0" err="1"/>
              <a:t>Vedral</a:t>
            </a:r>
            <a:r>
              <a:rPr lang="en-US" sz="1400" dirty="0"/>
              <a:t> quant-</a:t>
            </a:r>
            <a:r>
              <a:rPr lang="en-US" sz="1400" dirty="0" err="1"/>
              <a:t>ph</a:t>
            </a:r>
            <a:r>
              <a:rPr lang="en-US" sz="1400" dirty="0"/>
              <a:t>/0105028, etc.]</a:t>
            </a:r>
          </a:p>
        </p:txBody>
      </p:sp>
    </p:spTree>
    <p:extLst>
      <p:ext uri="{BB962C8B-B14F-4D97-AF65-F5344CB8AC3E}">
        <p14:creationId xmlns:p14="http://schemas.microsoft.com/office/powerpoint/2010/main" val="2919182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2E883A-8F26-E0A5-2360-E4698FADF9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C842D-0DC5-C522-E0C0-18F59D29C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584" y="215226"/>
            <a:ext cx="11682832" cy="714166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ptos ExtraBold" panose="020F0502020204030204" pitchFamily="34" charset="0"/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6AC1D-1EF3-F6A4-2C15-04870AF9C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709" y="1075034"/>
            <a:ext cx="11454583" cy="4966001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b="1" dirty="0"/>
              <a:t>Decoherence in cosmology</a:t>
            </a:r>
            <a:endParaRPr lang="en-US" sz="2000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 Wavefunction formalism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 Decoherence rate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Local observer’s effect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Maldacena’s consistency conditions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Regularizing IR divergence</a:t>
            </a:r>
          </a:p>
        </p:txBody>
      </p:sp>
    </p:spTree>
    <p:extLst>
      <p:ext uri="{BB962C8B-B14F-4D97-AF65-F5344CB8AC3E}">
        <p14:creationId xmlns:p14="http://schemas.microsoft.com/office/powerpoint/2010/main" val="19251990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4C17D-C7FE-137C-A3D8-AECD3D03B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584" y="215226"/>
            <a:ext cx="11682832" cy="714166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ptos ExtraBold" panose="020F0502020204030204" pitchFamily="34" charset="0"/>
              </a:rPr>
              <a:t>Wavefunction Formalism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3E9C94-38B6-7309-C5F5-ECEB49565B7D}"/>
              </a:ext>
            </a:extLst>
          </p:cNvPr>
          <p:cNvSpPr txBox="1"/>
          <p:nvPr/>
        </p:nvSpPr>
        <p:spPr>
          <a:xfrm>
            <a:off x="481262" y="994611"/>
            <a:ext cx="4396525" cy="17407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/>
              <a:t>Observables:   correlation functions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b="1" dirty="0"/>
          </a:p>
          <a:p>
            <a:pPr>
              <a:lnSpc>
                <a:spcPct val="150000"/>
              </a:lnSpc>
            </a:pPr>
            <a:r>
              <a:rPr lang="en-US" sz="2000" dirty="0"/>
              <a:t>	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25E02E5-F9E3-8E84-07A0-C98DF4FC92EF}"/>
              </a:ext>
            </a:extLst>
          </p:cNvPr>
          <p:cNvGrpSpPr/>
          <p:nvPr/>
        </p:nvGrpSpPr>
        <p:grpSpPr>
          <a:xfrm>
            <a:off x="9555435" y="1308169"/>
            <a:ext cx="2381981" cy="1190991"/>
            <a:chOff x="235171" y="1243294"/>
            <a:chExt cx="4800043" cy="2400022"/>
          </a:xfrm>
        </p:grpSpPr>
        <p:pic>
          <p:nvPicPr>
            <p:cNvPr id="20" name="Picture 16 1">
              <a:extLst>
                <a:ext uri="{FF2B5EF4-FFF2-40B4-BE49-F238E27FC236}">
                  <a16:creationId xmlns:a16="http://schemas.microsoft.com/office/drawing/2014/main" id="{7660785C-602C-D6C9-224E-BF2BEC77A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171" y="1243294"/>
              <a:ext cx="4800043" cy="2400022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EA91101-699B-BFFB-8387-ADDB079BF8D5}"/>
                </a:ext>
              </a:extLst>
            </p:cNvPr>
            <p:cNvGrpSpPr/>
            <p:nvPr/>
          </p:nvGrpSpPr>
          <p:grpSpPr>
            <a:xfrm>
              <a:off x="694667" y="1782793"/>
              <a:ext cx="1829560" cy="1384884"/>
              <a:chOff x="1749025" y="1706332"/>
              <a:chExt cx="1829560" cy="1384884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51CA315E-1BA5-1393-A956-08C034F93B09}"/>
                  </a:ext>
                </a:extLst>
              </p:cNvPr>
              <p:cNvCxnSpPr/>
              <p:nvPr/>
            </p:nvCxnSpPr>
            <p:spPr>
              <a:xfrm>
                <a:off x="1818328" y="2099457"/>
                <a:ext cx="1524730" cy="471269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C90EFE88-7EBF-0D89-AB11-C847DF850B23}"/>
                  </a:ext>
                </a:extLst>
              </p:cNvPr>
              <p:cNvSpPr/>
              <p:nvPr/>
            </p:nvSpPr>
            <p:spPr>
              <a:xfrm>
                <a:off x="1749025" y="1995456"/>
                <a:ext cx="277306" cy="27730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4C9B611C-EB79-194E-31DA-45C67B62B237}"/>
                  </a:ext>
                </a:extLst>
              </p:cNvPr>
              <p:cNvSpPr/>
              <p:nvPr/>
            </p:nvSpPr>
            <p:spPr>
              <a:xfrm>
                <a:off x="3301279" y="2466280"/>
                <a:ext cx="277306" cy="27730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B8B598C6-CE84-0DDA-E6AF-060532231E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98315" y="2175128"/>
                <a:ext cx="546608" cy="811511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D529550E-4D0E-80E4-1A1B-1FA640BCBA4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44923" y="2570726"/>
                <a:ext cx="971189" cy="415913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755055CD-F970-0FE8-78E3-2D1E52D7100E}"/>
                  </a:ext>
                </a:extLst>
              </p:cNvPr>
              <p:cNvSpPr/>
              <p:nvPr/>
            </p:nvSpPr>
            <p:spPr>
              <a:xfrm>
                <a:off x="2319155" y="2813910"/>
                <a:ext cx="277306" cy="27730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1" name="Picture 40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pagestyle{empty}&#10;\begin{document}&#10;&#10;\begin{align*}&#10;\braket{\zeta\zeta\zeta}&#10;\end{align*}&#10;&#10;\end{document}" title="IguanaTex Bitmap Display">
                <a:extLst>
                  <a:ext uri="{FF2B5EF4-FFF2-40B4-BE49-F238E27FC236}">
                    <a16:creationId xmlns:a16="http://schemas.microsoft.com/office/drawing/2014/main" id="{ADC28D8A-63DA-C71A-8ABB-18583D9721DA}"/>
                  </a:ext>
                </a:extLst>
              </p:cNvPr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79653" y="1706332"/>
                <a:ext cx="814057" cy="390653"/>
              </a:xfrm>
              <a:prstGeom prst="rect">
                <a:avLst/>
              </a:prstGeom>
              <a:solidFill>
                <a:srgbClr val="FFFFFF"/>
              </a:solidFill>
            </p:spPr>
          </p:pic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26E9E43-E0E7-B90B-5ED7-5D9C975D6C9F}"/>
                </a:ext>
              </a:extLst>
            </p:cNvPr>
            <p:cNvGrpSpPr/>
            <p:nvPr/>
          </p:nvGrpSpPr>
          <p:grpSpPr>
            <a:xfrm>
              <a:off x="2821923" y="2006892"/>
              <a:ext cx="1343725" cy="830665"/>
              <a:chOff x="467300" y="2240163"/>
              <a:chExt cx="1343725" cy="830665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571C6344-EF19-07A1-6478-A0F63664FB64}"/>
                  </a:ext>
                </a:extLst>
              </p:cNvPr>
              <p:cNvSpPr/>
              <p:nvPr/>
            </p:nvSpPr>
            <p:spPr>
              <a:xfrm>
                <a:off x="1533719" y="2793522"/>
                <a:ext cx="277306" cy="27730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AF913F89-990C-B399-1CD1-B676683ADDE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68321" y="2708506"/>
                <a:ext cx="1076953" cy="231755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FF78036A-D3FE-4540-97EB-0505B210A5DA}"/>
                  </a:ext>
                </a:extLst>
              </p:cNvPr>
              <p:cNvSpPr/>
              <p:nvPr/>
            </p:nvSpPr>
            <p:spPr>
              <a:xfrm>
                <a:off x="467300" y="2554622"/>
                <a:ext cx="277306" cy="27730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0" name="Picture 29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pagestyle{empty}&#10;\begin{document}&#10;&#10;\begin{align*}&#10;\braket{\zeta\zeta}&#10;\end{align*}&#10;&#10;\end{document}" title="IguanaTex Bitmap Display">
                <a:extLst>
                  <a:ext uri="{FF2B5EF4-FFF2-40B4-BE49-F238E27FC236}">
                    <a16:creationId xmlns:a16="http://schemas.microsoft.com/office/drawing/2014/main" id="{37EDC755-8817-E8B0-37A0-CD00C5B97609}"/>
                  </a:ext>
                </a:extLst>
              </p:cNvPr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5938" y="2240163"/>
                <a:ext cx="617561" cy="390653"/>
              </a:xfrm>
              <a:prstGeom prst="rect">
                <a:avLst/>
              </a:prstGeom>
              <a:solidFill>
                <a:srgbClr val="FFFFFF"/>
              </a:solidFill>
            </p:spPr>
          </p:pic>
        </p:grpSp>
      </p:grpSp>
      <p:pic>
        <p:nvPicPr>
          <p:cNvPr id="7" name="Picture 6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braket{\Omega|\widehat{\zeta}_{k_1}\widehat{\zeta}_{k_2}(\tau)|\Omega}=\int\mathcal{D}\zeta(\tau) \textcolor{blue}{\braket{\Omega|\zeta;\tau}\braket{\zeta;\tau|\Omega}}\zeta_{k_1}\zeta_{k_2}\equiv\int\mathcal{D}\zeta(\tau) \textcolor{blue}{|\Psi[\zeta(\tau)]|^2}\zeta_{k_1}\zeta_{k_2}&#10;\end{align*}&#10;&#10;\end{document}" title="IguanaTex Bitmap Display">
            <a:extLst>
              <a:ext uri="{FF2B5EF4-FFF2-40B4-BE49-F238E27FC236}">
                <a16:creationId xmlns:a16="http://schemas.microsoft.com/office/drawing/2014/main" id="{0ED57449-0B08-9262-D8EE-A5F63316037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89" y="1520658"/>
            <a:ext cx="8313910" cy="5622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A3E691-5773-EBAA-2E8A-B1F6FCC2CD21}"/>
              </a:ext>
            </a:extLst>
          </p:cNvPr>
          <p:cNvSpPr txBox="1"/>
          <p:nvPr/>
        </p:nvSpPr>
        <p:spPr>
          <a:xfrm>
            <a:off x="284087" y="705638"/>
            <a:ext cx="27069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[De Witt 1967, Wheeler 1987, etc.]</a:t>
            </a:r>
          </a:p>
        </p:txBody>
      </p:sp>
      <p:pic>
        <p:nvPicPr>
          <p:cNvPr id="11" name="Picture 10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widehat{\zeta}(\tau)\ket{\zeta;\tau}=\zeta(\tau)\ket{\zeta;\tau}&#10;\end{align*}&#10;&#10;\end{document}" title="IguanaTex Bitmap Display">
            <a:extLst>
              <a:ext uri="{FF2B5EF4-FFF2-40B4-BE49-F238E27FC236}">
                <a16:creationId xmlns:a16="http://schemas.microsoft.com/office/drawing/2014/main" id="{98CAF26A-E665-2F84-CBFA-5C412199E6A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381" y="2009544"/>
            <a:ext cx="2172343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0110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4C17D-C7FE-137C-A3D8-AECD3D03B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584" y="215226"/>
            <a:ext cx="11682832" cy="714166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ptos ExtraBold" panose="020F0502020204030204" pitchFamily="34" charset="0"/>
              </a:rPr>
              <a:t>Wavefunction Formalism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3E9C94-38B6-7309-C5F5-ECEB49565B7D}"/>
              </a:ext>
            </a:extLst>
          </p:cNvPr>
          <p:cNvSpPr txBox="1"/>
          <p:nvPr/>
        </p:nvSpPr>
        <p:spPr>
          <a:xfrm>
            <a:off x="481262" y="994611"/>
            <a:ext cx="9417963" cy="43568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/>
              <a:t>Observables:   correlation functions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b="1" dirty="0"/>
              <a:t>Wavefunction of the Universe (WFU)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b="1" dirty="0"/>
          </a:p>
          <a:p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b="1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/>
              <a:t>                                                                                                    at semi-classical level		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en-US" sz="2000" dirty="0"/>
          </a:p>
          <a:p>
            <a:pPr lvl="1">
              <a:lnSpc>
                <a:spcPct val="150000"/>
              </a:lnSpc>
            </a:pPr>
            <a:endParaRPr lang="en-US" sz="2000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25E02E5-F9E3-8E84-07A0-C98DF4FC92EF}"/>
              </a:ext>
            </a:extLst>
          </p:cNvPr>
          <p:cNvGrpSpPr/>
          <p:nvPr/>
        </p:nvGrpSpPr>
        <p:grpSpPr>
          <a:xfrm>
            <a:off x="9555435" y="1308169"/>
            <a:ext cx="2381981" cy="1190991"/>
            <a:chOff x="235171" y="1243294"/>
            <a:chExt cx="4800043" cy="2400022"/>
          </a:xfrm>
        </p:grpSpPr>
        <p:pic>
          <p:nvPicPr>
            <p:cNvPr id="20" name="Picture 16 1">
              <a:extLst>
                <a:ext uri="{FF2B5EF4-FFF2-40B4-BE49-F238E27FC236}">
                  <a16:creationId xmlns:a16="http://schemas.microsoft.com/office/drawing/2014/main" id="{7660785C-602C-D6C9-224E-BF2BEC77A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171" y="1243294"/>
              <a:ext cx="4800043" cy="2400022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EA91101-699B-BFFB-8387-ADDB079BF8D5}"/>
                </a:ext>
              </a:extLst>
            </p:cNvPr>
            <p:cNvGrpSpPr/>
            <p:nvPr/>
          </p:nvGrpSpPr>
          <p:grpSpPr>
            <a:xfrm>
              <a:off x="694667" y="1782793"/>
              <a:ext cx="1829560" cy="1384884"/>
              <a:chOff x="1749025" y="1706332"/>
              <a:chExt cx="1829560" cy="1384884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51CA315E-1BA5-1393-A956-08C034F93B09}"/>
                  </a:ext>
                </a:extLst>
              </p:cNvPr>
              <p:cNvCxnSpPr/>
              <p:nvPr/>
            </p:nvCxnSpPr>
            <p:spPr>
              <a:xfrm>
                <a:off x="1818328" y="2099457"/>
                <a:ext cx="1524730" cy="471269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C90EFE88-7EBF-0D89-AB11-C847DF850B23}"/>
                  </a:ext>
                </a:extLst>
              </p:cNvPr>
              <p:cNvSpPr/>
              <p:nvPr/>
            </p:nvSpPr>
            <p:spPr>
              <a:xfrm>
                <a:off x="1749025" y="1995456"/>
                <a:ext cx="277306" cy="27730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4C9B611C-EB79-194E-31DA-45C67B62B237}"/>
                  </a:ext>
                </a:extLst>
              </p:cNvPr>
              <p:cNvSpPr/>
              <p:nvPr/>
            </p:nvSpPr>
            <p:spPr>
              <a:xfrm>
                <a:off x="3301279" y="2466280"/>
                <a:ext cx="277306" cy="27730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B8B598C6-CE84-0DDA-E6AF-060532231E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98315" y="2175128"/>
                <a:ext cx="546608" cy="811511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D529550E-4D0E-80E4-1A1B-1FA640BCBA4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44923" y="2570726"/>
                <a:ext cx="971189" cy="415913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755055CD-F970-0FE8-78E3-2D1E52D7100E}"/>
                  </a:ext>
                </a:extLst>
              </p:cNvPr>
              <p:cNvSpPr/>
              <p:nvPr/>
            </p:nvSpPr>
            <p:spPr>
              <a:xfrm>
                <a:off x="2319155" y="2813910"/>
                <a:ext cx="277306" cy="27730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1" name="Picture 40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pagestyle{empty}&#10;\begin{document}&#10;&#10;\begin{align*}&#10;\braket{\zeta\zeta\zeta}&#10;\end{align*}&#10;&#10;\end{document}" title="IguanaTex Bitmap Display">
                <a:extLst>
                  <a:ext uri="{FF2B5EF4-FFF2-40B4-BE49-F238E27FC236}">
                    <a16:creationId xmlns:a16="http://schemas.microsoft.com/office/drawing/2014/main" id="{ADC28D8A-63DA-C71A-8ABB-18583D9721DA}"/>
                  </a:ext>
                </a:extLst>
              </p:cNvPr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79653" y="1706332"/>
                <a:ext cx="814057" cy="390653"/>
              </a:xfrm>
              <a:prstGeom prst="rect">
                <a:avLst/>
              </a:prstGeom>
              <a:solidFill>
                <a:srgbClr val="FFFFFF"/>
              </a:solidFill>
            </p:spPr>
          </p:pic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26E9E43-E0E7-B90B-5ED7-5D9C975D6C9F}"/>
                </a:ext>
              </a:extLst>
            </p:cNvPr>
            <p:cNvGrpSpPr/>
            <p:nvPr/>
          </p:nvGrpSpPr>
          <p:grpSpPr>
            <a:xfrm>
              <a:off x="2821923" y="2006892"/>
              <a:ext cx="1343725" cy="830665"/>
              <a:chOff x="467300" y="2240163"/>
              <a:chExt cx="1343725" cy="830665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571C6344-EF19-07A1-6478-A0F63664FB64}"/>
                  </a:ext>
                </a:extLst>
              </p:cNvPr>
              <p:cNvSpPr/>
              <p:nvPr/>
            </p:nvSpPr>
            <p:spPr>
              <a:xfrm>
                <a:off x="1533719" y="2793522"/>
                <a:ext cx="277306" cy="27730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AF913F89-990C-B399-1CD1-B676683ADDE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68321" y="2708506"/>
                <a:ext cx="1076953" cy="231755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FF78036A-D3FE-4540-97EB-0505B210A5DA}"/>
                  </a:ext>
                </a:extLst>
              </p:cNvPr>
              <p:cNvSpPr/>
              <p:nvPr/>
            </p:nvSpPr>
            <p:spPr>
              <a:xfrm>
                <a:off x="467300" y="2554622"/>
                <a:ext cx="277306" cy="27730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0" name="Picture 29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pagestyle{empty}&#10;\begin{document}&#10;&#10;\begin{align*}&#10;\braket{\zeta\zeta}&#10;\end{align*}&#10;&#10;\end{document}" title="IguanaTex Bitmap Display">
                <a:extLst>
                  <a:ext uri="{FF2B5EF4-FFF2-40B4-BE49-F238E27FC236}">
                    <a16:creationId xmlns:a16="http://schemas.microsoft.com/office/drawing/2014/main" id="{37EDC755-8817-E8B0-37A0-CD00C5B97609}"/>
                  </a:ext>
                </a:extLst>
              </p:cNvPr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5938" y="2240163"/>
                <a:ext cx="617561" cy="390653"/>
              </a:xfrm>
              <a:prstGeom prst="rect">
                <a:avLst/>
              </a:prstGeom>
              <a:solidFill>
                <a:srgbClr val="FFFFFF"/>
              </a:solidFill>
            </p:spPr>
          </p:pic>
        </p:grpSp>
      </p:grpSp>
      <p:pic>
        <p:nvPicPr>
          <p:cNvPr id="7" name="Picture 6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braket{\Omega|\widehat{\zeta}_{k_1}\widehat{\zeta}_{k_2}(\tau)|\Omega}=\int\mathcal{D}\zeta(\tau) \textcolor{blue}{\braket{\Omega|\zeta;\tau}\braket{\zeta;\tau|\Omega}}\zeta_{k_1}\zeta_{k_2}\equiv\int\mathcal{D}\zeta(\tau) \textcolor{blue}{|\Psi[\zeta(\tau)]|^2}\zeta_{k_1}\zeta_{k_2}&#10;\end{align*}&#10;&#10;\end{document}" title="IguanaTex Bitmap Display">
            <a:extLst>
              <a:ext uri="{FF2B5EF4-FFF2-40B4-BE49-F238E27FC236}">
                <a16:creationId xmlns:a16="http://schemas.microsoft.com/office/drawing/2014/main" id="{0ED57449-0B08-9262-D8EE-A5F63316037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89" y="1520658"/>
            <a:ext cx="8313910" cy="562286"/>
          </a:xfrm>
          <a:prstGeom prst="rect">
            <a:avLst/>
          </a:prstGeom>
        </p:spPr>
      </p:pic>
      <p:pic>
        <p:nvPicPr>
          <p:cNvPr id="62" name="Picture 61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Psi[\zeta(\tau)]\equiv \braket{\zeta;\tau|\Omega}=\exp[-\frac{1}{2}\int\frac{d^3\mathbf{k}_1}{(2\pi)^3}\frac{d^3\mathbf{k}_2}{(2\pi)^3}\psi_{2}\zeta_{k_1}\zeta_{k_2}-\frac{1}{3!}\int\frac{d^3\mathbf{k}_1}{(2\pi)^3}\frac{d^3\mathbf{k}_2}{(2\pi)^3}\frac{d^3\mathbf{k}_3}{(2\pi)^3}\psi_{3}\zeta_{k_1}\zeta_{k_2}\zeta_{k_3}-\cdots]&#10;\end{align*}&#10;&#10;\end{document}" title="IguanaTex Bitmap Display">
            <a:extLst>
              <a:ext uri="{FF2B5EF4-FFF2-40B4-BE49-F238E27FC236}">
                <a16:creationId xmlns:a16="http://schemas.microsoft.com/office/drawing/2014/main" id="{19348DA4-3FD2-AD23-C549-6CA6C840F26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22" y="2877937"/>
            <a:ext cx="10570669" cy="620190"/>
          </a:xfrm>
          <a:prstGeom prst="rect">
            <a:avLst/>
          </a:prstGeom>
        </p:spPr>
      </p:pic>
      <p:pic>
        <p:nvPicPr>
          <p:cNvPr id="68" name="Picture 67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psi_n(\mathbf{k}_1,\ldots,\mathbf{k}_n)&#10;\end{align*}&#10;&#10;\end{document}" title="IguanaTex Bitmap Display">
            <a:extLst>
              <a:ext uri="{FF2B5EF4-FFF2-40B4-BE49-F238E27FC236}">
                <a16:creationId xmlns:a16="http://schemas.microsoft.com/office/drawing/2014/main" id="{1CEEE529-26A4-0C7D-3318-ECEDB077446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22" y="3783602"/>
            <a:ext cx="1589333" cy="254476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ECB64B1D-6154-0F8D-D38D-EAD76891A355}"/>
              </a:ext>
            </a:extLst>
          </p:cNvPr>
          <p:cNvSpPr txBox="1"/>
          <p:nvPr/>
        </p:nvSpPr>
        <p:spPr>
          <a:xfrm>
            <a:off x="2570155" y="3726174"/>
            <a:ext cx="3212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:   wavefunction coefficient,</a:t>
            </a:r>
          </a:p>
        </p:txBody>
      </p:sp>
      <p:pic>
        <p:nvPicPr>
          <p:cNvPr id="73" name="Picture 72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Psi\simeq e^{iS_\text{cl}[\zeta(\tau)]}&#10;\end{align*}&#10;&#10;\end{document}" title="IguanaTex Bitmap Display">
            <a:extLst>
              <a:ext uri="{FF2B5EF4-FFF2-40B4-BE49-F238E27FC236}">
                <a16:creationId xmlns:a16="http://schemas.microsoft.com/office/drawing/2014/main" id="{ADA5C815-BBD7-9C0C-A12A-C3D5C30CE88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275" y="4240513"/>
            <a:ext cx="1441524" cy="240762"/>
          </a:xfrm>
          <a:prstGeom prst="rect">
            <a:avLst/>
          </a:prstGeom>
        </p:spPr>
      </p:pic>
      <p:pic>
        <p:nvPicPr>
          <p:cNvPr id="6" name="図 5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psi_2\zeta^2\sim -i\mathcal{L}^{(2)}[\zeta],\quad \psi_3\zeta^3\sim -i\mathcal{L}^{(3)}_{\text{int}}[\zeta],\ \ldots&#10;\end{align*}&#10;&#10;\end{document}" title="IguanaTex Bitmap Display">
            <a:extLst>
              <a:ext uri="{FF2B5EF4-FFF2-40B4-BE49-F238E27FC236}">
                <a16:creationId xmlns:a16="http://schemas.microsoft.com/office/drawing/2014/main" id="{29C3856E-DF0F-8EF2-A279-1575E90F1749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157" y="4191751"/>
            <a:ext cx="4545525" cy="338286"/>
          </a:xfrm>
          <a:prstGeom prst="rect">
            <a:avLst/>
          </a:prstGeom>
        </p:spPr>
      </p:pic>
      <p:pic>
        <p:nvPicPr>
          <p:cNvPr id="21" name="Picture 20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color{blue}\Im[\psi_n]&#10;\end{align*}&#10;&#10;\end{document}" title="IguanaTex Bitmap Display">
            <a:extLst>
              <a:ext uri="{FF2B5EF4-FFF2-40B4-BE49-F238E27FC236}">
                <a16:creationId xmlns:a16="http://schemas.microsoft.com/office/drawing/2014/main" id="{54640938-39F0-EAAB-1700-E79356511719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137" y="3820785"/>
            <a:ext cx="710095" cy="25447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237F3AD-1643-48B8-02B4-15E99C32CAC3}"/>
              </a:ext>
            </a:extLst>
          </p:cNvPr>
          <p:cNvSpPr txBox="1"/>
          <p:nvPr/>
        </p:nvSpPr>
        <p:spPr>
          <a:xfrm>
            <a:off x="6730295" y="3763806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6FA"/>
                </a:solidFill>
              </a:rPr>
              <a:t>:   phases in WFU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A3E691-5773-EBAA-2E8A-B1F6FCC2CD21}"/>
              </a:ext>
            </a:extLst>
          </p:cNvPr>
          <p:cNvSpPr txBox="1"/>
          <p:nvPr/>
        </p:nvSpPr>
        <p:spPr>
          <a:xfrm>
            <a:off x="284087" y="705638"/>
            <a:ext cx="27069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[De Witt 1967, Wheeler 1987, etc.]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D6007E-0D0A-B595-EDDF-FDD0CFE8476E}"/>
              </a:ext>
            </a:extLst>
          </p:cNvPr>
          <p:cNvSpPr txBox="1"/>
          <p:nvPr/>
        </p:nvSpPr>
        <p:spPr>
          <a:xfrm>
            <a:off x="5048785" y="2558768"/>
            <a:ext cx="8691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Gaussian</a:t>
            </a:r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726A4298-D06E-6056-C9C9-E579A357BD4C}"/>
              </a:ext>
            </a:extLst>
          </p:cNvPr>
          <p:cNvCxnSpPr/>
          <p:nvPr/>
        </p:nvCxnSpPr>
        <p:spPr>
          <a:xfrm flipV="1">
            <a:off x="6822732" y="2681514"/>
            <a:ext cx="1087754" cy="313039"/>
          </a:xfrm>
          <a:prstGeom prst="bentConnector3">
            <a:avLst>
              <a:gd name="adj1" fmla="val 804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3A24E61-9E99-691E-0766-6BA35F797F91}"/>
              </a:ext>
            </a:extLst>
          </p:cNvPr>
          <p:cNvSpPr txBox="1"/>
          <p:nvPr/>
        </p:nvSpPr>
        <p:spPr>
          <a:xfrm>
            <a:off x="6406816" y="2355560"/>
            <a:ext cx="2054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Gravitational non-linearity</a:t>
            </a:r>
          </a:p>
        </p:txBody>
      </p:sp>
      <p:pic>
        <p:nvPicPr>
          <p:cNvPr id="11" name="Picture 10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widehat{\zeta}(\tau)\ket{\zeta;\tau}=\zeta(\tau)\ket{\zeta;\tau}&#10;\end{align*}&#10;&#10;\end{document}" title="IguanaTex Bitmap Display">
            <a:extLst>
              <a:ext uri="{FF2B5EF4-FFF2-40B4-BE49-F238E27FC236}">
                <a16:creationId xmlns:a16="http://schemas.microsoft.com/office/drawing/2014/main" id="{98CAF26A-E665-2F84-CBFA-5C412199E6AE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381" y="2009544"/>
            <a:ext cx="2172343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403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4C17D-C7FE-137C-A3D8-AECD3D03B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584" y="215226"/>
            <a:ext cx="11682832" cy="714166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ptos ExtraBold" panose="020F0502020204030204" pitchFamily="34" charset="0"/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0AB14-EE61-1234-B381-AA3D880C7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709" y="1075034"/>
            <a:ext cx="11454583" cy="4966001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b="1" dirty="0"/>
              <a:t>Introduction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b="1" dirty="0"/>
              <a:t>Decoherence in cosmology</a:t>
            </a:r>
            <a:endParaRPr lang="en-US" sz="2000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 Wavefunction formalism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 Decoherence rate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b="1" dirty="0"/>
              <a:t>Local observer’s effect</a:t>
            </a:r>
            <a:endParaRPr lang="en-US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 Maldacena’s consistency conditions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 Regularizing IR divergence</a:t>
            </a:r>
          </a:p>
        </p:txBody>
      </p:sp>
    </p:spTree>
    <p:extLst>
      <p:ext uri="{BB962C8B-B14F-4D97-AF65-F5344CB8AC3E}">
        <p14:creationId xmlns:p14="http://schemas.microsoft.com/office/powerpoint/2010/main" val="27347335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4BB60A-E264-2EB1-9CF6-229E396175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Box 138">
            <a:extLst>
              <a:ext uri="{FF2B5EF4-FFF2-40B4-BE49-F238E27FC236}">
                <a16:creationId xmlns:a16="http://schemas.microsoft.com/office/drawing/2014/main" id="{259A1BEE-73C7-3C86-2FC2-24BEAF76A9CC}"/>
              </a:ext>
            </a:extLst>
          </p:cNvPr>
          <p:cNvSpPr txBox="1"/>
          <p:nvPr/>
        </p:nvSpPr>
        <p:spPr>
          <a:xfrm>
            <a:off x="8359800" y="5079301"/>
            <a:ext cx="286706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at tree level</a:t>
            </a:r>
          </a:p>
          <a:p>
            <a:endParaRPr lang="en-US" sz="1600" dirty="0"/>
          </a:p>
          <a:p>
            <a:r>
              <a:rPr lang="en-US" sz="1600" dirty="0"/>
              <a:t>*                                   is omitted in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2A0EA0-E2E7-66C7-F7B7-6F70FD1C4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584" y="215226"/>
            <a:ext cx="11682832" cy="714166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ptos ExtraBold" panose="020F0502020204030204" pitchFamily="34" charset="0"/>
              </a:rPr>
              <a:t>Wavefunction Formalism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507317-698F-BA39-EDC6-5118E390265D}"/>
              </a:ext>
            </a:extLst>
          </p:cNvPr>
          <p:cNvSpPr txBox="1"/>
          <p:nvPr/>
        </p:nvSpPr>
        <p:spPr>
          <a:xfrm>
            <a:off x="481262" y="994611"/>
            <a:ext cx="9417963" cy="43568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/>
              <a:t>Observables:   correlation functions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b="1" dirty="0"/>
              <a:t>Wavefunction of the Universe (WFU)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b="1" dirty="0"/>
          </a:p>
          <a:p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b="1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/>
              <a:t>                                                                                                    at semi-classical level		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/>
              <a:t>						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D80A18C-A040-83B5-4BE8-96CBDDAC9BC5}"/>
              </a:ext>
            </a:extLst>
          </p:cNvPr>
          <p:cNvGrpSpPr/>
          <p:nvPr/>
        </p:nvGrpSpPr>
        <p:grpSpPr>
          <a:xfrm>
            <a:off x="9555435" y="1308169"/>
            <a:ext cx="2381981" cy="1190991"/>
            <a:chOff x="235171" y="1243294"/>
            <a:chExt cx="4800043" cy="2400022"/>
          </a:xfrm>
        </p:grpSpPr>
        <p:pic>
          <p:nvPicPr>
            <p:cNvPr id="20" name="Picture 16 1">
              <a:extLst>
                <a:ext uri="{FF2B5EF4-FFF2-40B4-BE49-F238E27FC236}">
                  <a16:creationId xmlns:a16="http://schemas.microsoft.com/office/drawing/2014/main" id="{517C7768-940B-5022-0861-DDF63C1199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171" y="1243294"/>
              <a:ext cx="4800043" cy="2400022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CE4C52D-C85E-D857-4B25-A4936BC85DFC}"/>
                </a:ext>
              </a:extLst>
            </p:cNvPr>
            <p:cNvGrpSpPr/>
            <p:nvPr/>
          </p:nvGrpSpPr>
          <p:grpSpPr>
            <a:xfrm>
              <a:off x="694667" y="1782793"/>
              <a:ext cx="1829560" cy="1384884"/>
              <a:chOff x="1749025" y="1706332"/>
              <a:chExt cx="1829560" cy="1384884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BC8CD846-C6F8-BC20-88AF-DCE3CC005D0F}"/>
                  </a:ext>
                </a:extLst>
              </p:cNvPr>
              <p:cNvCxnSpPr/>
              <p:nvPr/>
            </p:nvCxnSpPr>
            <p:spPr>
              <a:xfrm>
                <a:off x="1818328" y="2099457"/>
                <a:ext cx="1524730" cy="471269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B058FC62-6679-EDE6-C981-4BC5B58D1D32}"/>
                  </a:ext>
                </a:extLst>
              </p:cNvPr>
              <p:cNvSpPr/>
              <p:nvPr/>
            </p:nvSpPr>
            <p:spPr>
              <a:xfrm>
                <a:off x="1749025" y="1995456"/>
                <a:ext cx="277306" cy="27730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754B6A8F-2E88-C340-B88F-630B83A578FA}"/>
                  </a:ext>
                </a:extLst>
              </p:cNvPr>
              <p:cNvSpPr/>
              <p:nvPr/>
            </p:nvSpPr>
            <p:spPr>
              <a:xfrm>
                <a:off x="3301279" y="2466280"/>
                <a:ext cx="277306" cy="27730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94262BD3-1C80-F954-17EA-5A2BE19D5D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98315" y="2175128"/>
                <a:ext cx="546608" cy="811511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52059CEC-55A9-DEB9-CEA8-329261E8576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44923" y="2570726"/>
                <a:ext cx="971189" cy="415913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D85BC803-A780-7581-06BA-373145EE1A5E}"/>
                  </a:ext>
                </a:extLst>
              </p:cNvPr>
              <p:cNvSpPr/>
              <p:nvPr/>
            </p:nvSpPr>
            <p:spPr>
              <a:xfrm>
                <a:off x="2319155" y="2813910"/>
                <a:ext cx="277306" cy="27730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1" name="Picture 40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pagestyle{empty}&#10;\begin{document}&#10;&#10;\begin{align*}&#10;\braket{\zeta\zeta\zeta}&#10;\end{align*}&#10;&#10;\end{document}" title="IguanaTex Bitmap Display">
                <a:extLst>
                  <a:ext uri="{FF2B5EF4-FFF2-40B4-BE49-F238E27FC236}">
                    <a16:creationId xmlns:a16="http://schemas.microsoft.com/office/drawing/2014/main" id="{DDABC024-F938-5B0E-1504-44C7AB59E5B1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79653" y="1706332"/>
                <a:ext cx="814057" cy="390653"/>
              </a:xfrm>
              <a:prstGeom prst="rect">
                <a:avLst/>
              </a:prstGeom>
              <a:solidFill>
                <a:srgbClr val="FFFFFF"/>
              </a:solidFill>
            </p:spPr>
          </p:pic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191BAF2-05E2-D013-B98C-5B08C0FEEF8D}"/>
                </a:ext>
              </a:extLst>
            </p:cNvPr>
            <p:cNvGrpSpPr/>
            <p:nvPr/>
          </p:nvGrpSpPr>
          <p:grpSpPr>
            <a:xfrm>
              <a:off x="2821923" y="2006892"/>
              <a:ext cx="1343725" cy="830665"/>
              <a:chOff x="467300" y="2240163"/>
              <a:chExt cx="1343725" cy="830665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2F889113-D570-6FA5-5903-F5C11F7D4500}"/>
                  </a:ext>
                </a:extLst>
              </p:cNvPr>
              <p:cNvSpPr/>
              <p:nvPr/>
            </p:nvSpPr>
            <p:spPr>
              <a:xfrm>
                <a:off x="1533719" y="2793522"/>
                <a:ext cx="277306" cy="27730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7675F94E-8AE6-7F58-CF80-28E0DE31B6A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68321" y="2708506"/>
                <a:ext cx="1076953" cy="231755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C6261097-65EA-7378-7634-A66BC47378EB}"/>
                  </a:ext>
                </a:extLst>
              </p:cNvPr>
              <p:cNvSpPr/>
              <p:nvPr/>
            </p:nvSpPr>
            <p:spPr>
              <a:xfrm>
                <a:off x="467300" y="2554622"/>
                <a:ext cx="277306" cy="27730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0" name="Picture 29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pagestyle{empty}&#10;\begin{document}&#10;&#10;\begin{align*}&#10;\braket{\zeta\zeta}&#10;\end{align*}&#10;&#10;\end{document}" title="IguanaTex Bitmap Display">
                <a:extLst>
                  <a:ext uri="{FF2B5EF4-FFF2-40B4-BE49-F238E27FC236}">
                    <a16:creationId xmlns:a16="http://schemas.microsoft.com/office/drawing/2014/main" id="{F30906CF-C433-D8E7-259F-2E796D38CEA6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5938" y="2240163"/>
                <a:ext cx="617561" cy="390653"/>
              </a:xfrm>
              <a:prstGeom prst="rect">
                <a:avLst/>
              </a:prstGeom>
              <a:solidFill>
                <a:srgbClr val="FFFFFF"/>
              </a:solidFill>
            </p:spPr>
          </p:pic>
        </p:grpSp>
      </p:grpSp>
      <p:pic>
        <p:nvPicPr>
          <p:cNvPr id="7" name="Picture 6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braket{\Omega|\widehat{\zeta}_{k_1}\widehat{\zeta}_{k_2}(\tau)|\Omega}=\int\mathcal{D}\zeta(\tau) \textcolor{blue}{\braket{\Omega|\zeta;\tau}\braket{\zeta;\tau|\Omega}}\zeta_{k_1}\zeta_{k_2}\equiv\int\mathcal{D}\zeta(\tau) \textcolor{blue}{|\Psi[\zeta(\tau)]|^2}\zeta_{k_1}\zeta_{k_2}&#10;\end{align*}&#10;&#10;\end{document}" title="IguanaTex Bitmap Display">
            <a:extLst>
              <a:ext uri="{FF2B5EF4-FFF2-40B4-BE49-F238E27FC236}">
                <a16:creationId xmlns:a16="http://schemas.microsoft.com/office/drawing/2014/main" id="{47150DCB-7840-5640-7170-5E262B9EC75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89" y="1520658"/>
            <a:ext cx="8313910" cy="562286"/>
          </a:xfrm>
          <a:prstGeom prst="rect">
            <a:avLst/>
          </a:prstGeom>
        </p:spPr>
      </p:pic>
      <p:pic>
        <p:nvPicPr>
          <p:cNvPr id="62" name="Picture 61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Psi[\zeta(\tau)]\equiv \braket{\zeta;\tau|\Omega}=\exp[-\frac{1}{2}\int\frac{d^3\mathbf{k}_1}{(2\pi)^3}\frac{d^3\mathbf{k}_2}{(2\pi)^3}\psi_{2}\zeta_{k_1}\zeta_{k_2}-\frac{1}{3!}\int\frac{d^3\mathbf{k}_1}{(2\pi)^3}\frac{d^3\mathbf{k}_2}{(2\pi)^3}\frac{d^3\mathbf{k}_3}{(2\pi)^3}\psi_{3}\zeta_{k_1}\zeta_{k_2}\zeta_{k_3}-\cdots]&#10;\end{align*}&#10;&#10;\end{document}" title="IguanaTex Bitmap Display">
            <a:extLst>
              <a:ext uri="{FF2B5EF4-FFF2-40B4-BE49-F238E27FC236}">
                <a16:creationId xmlns:a16="http://schemas.microsoft.com/office/drawing/2014/main" id="{43EBED08-ABE3-6708-2E51-5E57C7B4969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22" y="2877937"/>
            <a:ext cx="10570669" cy="620190"/>
          </a:xfrm>
          <a:prstGeom prst="rect">
            <a:avLst/>
          </a:prstGeom>
        </p:spPr>
      </p:pic>
      <p:pic>
        <p:nvPicPr>
          <p:cNvPr id="68" name="Picture 67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psi_n(\mathbf{k}_1,\ldots,\mathbf{k}_n)&#10;\end{align*}&#10;&#10;\end{document}" title="IguanaTex Bitmap Display">
            <a:extLst>
              <a:ext uri="{FF2B5EF4-FFF2-40B4-BE49-F238E27FC236}">
                <a16:creationId xmlns:a16="http://schemas.microsoft.com/office/drawing/2014/main" id="{3B3A45CF-2503-8513-5A1F-BEF73602082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22" y="3783602"/>
            <a:ext cx="1589333" cy="254476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F5C604B2-76BC-66C1-762F-18F661E17426}"/>
              </a:ext>
            </a:extLst>
          </p:cNvPr>
          <p:cNvSpPr txBox="1"/>
          <p:nvPr/>
        </p:nvSpPr>
        <p:spPr>
          <a:xfrm>
            <a:off x="2570155" y="3726174"/>
            <a:ext cx="3212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:   wavefunction coefficient,</a:t>
            </a:r>
          </a:p>
        </p:txBody>
      </p:sp>
      <p:pic>
        <p:nvPicPr>
          <p:cNvPr id="73" name="Picture 72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Psi\simeq e^{iS_\text{cl}[\zeta(\tau)]}&#10;\end{align*}&#10;&#10;\end{document}" title="IguanaTex Bitmap Display">
            <a:extLst>
              <a:ext uri="{FF2B5EF4-FFF2-40B4-BE49-F238E27FC236}">
                <a16:creationId xmlns:a16="http://schemas.microsoft.com/office/drawing/2014/main" id="{F07FA5B2-6E2F-186D-F69A-CF8AD595EEA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275" y="4240513"/>
            <a:ext cx="1441524" cy="240762"/>
          </a:xfrm>
          <a:prstGeom prst="rect">
            <a:avLst/>
          </a:prstGeom>
        </p:spPr>
      </p:pic>
      <p:pic>
        <p:nvPicPr>
          <p:cNvPr id="6" name="図 5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psi_2\zeta^2\sim -i\mathcal{L}^{(2)}[\zeta],\quad \psi_3\zeta^3\sim -i\mathcal{L}^{(3)}_{\text{int}}[\zeta],\ \ldots&#10;\end{align*}&#10;&#10;\end{document}" title="IguanaTex Bitmap Display">
            <a:extLst>
              <a:ext uri="{FF2B5EF4-FFF2-40B4-BE49-F238E27FC236}">
                <a16:creationId xmlns:a16="http://schemas.microsoft.com/office/drawing/2014/main" id="{18168BFD-D3F4-5993-5102-D6FA41A0E91A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157" y="4191751"/>
            <a:ext cx="4545525" cy="338286"/>
          </a:xfrm>
          <a:prstGeom prst="rect">
            <a:avLst/>
          </a:prstGeom>
        </p:spPr>
      </p:pic>
      <p:pic>
        <p:nvPicPr>
          <p:cNvPr id="9" name="Picture 8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braket{\zeta_1\zeta_2}'=\frac{1}{\textcolor{blue}{2\Re[\psi'_2(k_1)]}},\quad \braket{\zeta_1\zeta_2\zeta_3}'=-\frac{\textcolor{blue}{2\Re[\psi'_3]}}{\prod_{i=1}^3 2\Re[\psi'_2(k_i)]}&#10;\end{align*}&#10;&#10;\end{document}" title="IguanaTex Bitmap Display">
            <a:extLst>
              <a:ext uri="{FF2B5EF4-FFF2-40B4-BE49-F238E27FC236}">
                <a16:creationId xmlns:a16="http://schemas.microsoft.com/office/drawing/2014/main" id="{1D44A99A-FBAB-1C82-1889-13022D7E4A00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41" y="4815765"/>
            <a:ext cx="5584458" cy="586971"/>
          </a:xfrm>
          <a:prstGeom prst="rect">
            <a:avLst/>
          </a:prstGeom>
        </p:spPr>
      </p:pic>
      <p:pic>
        <p:nvPicPr>
          <p:cNvPr id="129" name="Picture 128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&#10;$(2\pi)^3\delta^3\qty(\sum_{i}\mathbf{k}_i)$&#10;&#10;&#10;\end{document}" title="IguanaTex Bitmap Display">
            <a:extLst>
              <a:ext uri="{FF2B5EF4-FFF2-40B4-BE49-F238E27FC236}">
                <a16:creationId xmlns:a16="http://schemas.microsoft.com/office/drawing/2014/main" id="{C1B5CF19-4001-AC52-22A7-DF10845D8718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539" y="5655109"/>
            <a:ext cx="1283657" cy="229181"/>
          </a:xfrm>
          <a:prstGeom prst="rect">
            <a:avLst/>
          </a:prstGeom>
        </p:spPr>
      </p:pic>
      <p:pic>
        <p:nvPicPr>
          <p:cNvPr id="131" name="Picture 130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(\cdots)'&#10;\end{align*}&#10;&#10;\end{document}" title="IguanaTex Bitmap Display">
            <a:extLst>
              <a:ext uri="{FF2B5EF4-FFF2-40B4-BE49-F238E27FC236}">
                <a16:creationId xmlns:a16="http://schemas.microsoft.com/office/drawing/2014/main" id="{A26D017A-D2F3-7D8F-9509-D2AD9F789961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6700" y="5662423"/>
            <a:ext cx="451048" cy="214552"/>
          </a:xfrm>
          <a:prstGeom prst="rect">
            <a:avLst/>
          </a:prstGeom>
        </p:spPr>
      </p:pic>
      <p:pic>
        <p:nvPicPr>
          <p:cNvPr id="16" name="Picture 15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braket{\{\pi_1,\zeta_2\}}'=-\frac{\textcolor{blue}{\Im[\psi'_2]}}{2\Re[\psi'_2]},\quad \braket{\pi_1\zeta_2\zeta_3}'=\frac{\textcolor{blue}{2\Im[\psi'_2(k_1)\psi'^{*}_3]}}{\prod_{i=1}^3 2\Re[\psi'_2(k_i)]}&#10;\end{align*}&#10;&#10;\end{document}" title="IguanaTex Bitmap Display">
            <a:extLst>
              <a:ext uri="{FF2B5EF4-FFF2-40B4-BE49-F238E27FC236}">
                <a16:creationId xmlns:a16="http://schemas.microsoft.com/office/drawing/2014/main" id="{65952C76-6FB0-2C69-1B13-4DDF31480585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097" y="5578922"/>
            <a:ext cx="5576230" cy="586971"/>
          </a:xfrm>
          <a:prstGeom prst="rect">
            <a:avLst/>
          </a:prstGeom>
        </p:spPr>
      </p:pic>
      <p:sp>
        <p:nvSpPr>
          <p:cNvPr id="138" name="TextBox 137">
            <a:extLst>
              <a:ext uri="{FF2B5EF4-FFF2-40B4-BE49-F238E27FC236}">
                <a16:creationId xmlns:a16="http://schemas.microsoft.com/office/drawing/2014/main" id="{BAA905A3-302D-E6DC-5CAF-5C6E1F36F31E}"/>
              </a:ext>
            </a:extLst>
          </p:cNvPr>
          <p:cNvSpPr txBox="1"/>
          <p:nvPr/>
        </p:nvSpPr>
        <p:spPr>
          <a:xfrm>
            <a:off x="7171033" y="5655109"/>
            <a:ext cx="561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etc.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C9EF4ADE-14FE-F4C2-08DF-EA74721BF5ED}"/>
              </a:ext>
            </a:extLst>
          </p:cNvPr>
          <p:cNvSpPr txBox="1"/>
          <p:nvPr/>
        </p:nvSpPr>
        <p:spPr>
          <a:xfrm>
            <a:off x="4181836" y="6209183"/>
            <a:ext cx="321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* Same result in all other ordering since</a:t>
            </a:r>
          </a:p>
        </p:txBody>
      </p:sp>
      <p:pic>
        <p:nvPicPr>
          <p:cNvPr id="17" name="Picture 16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braket{\zeta}=0&#10;\end{align*}&#10;&#10;\end{document}" title="IguanaTex Bitmap Display">
            <a:extLst>
              <a:ext uri="{FF2B5EF4-FFF2-40B4-BE49-F238E27FC236}">
                <a16:creationId xmlns:a16="http://schemas.microsoft.com/office/drawing/2014/main" id="{08FFAC0C-366D-4D29-8D0D-80F45E9B9FD6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097" y="6269498"/>
            <a:ext cx="528000" cy="178133"/>
          </a:xfrm>
          <a:prstGeom prst="rect">
            <a:avLst/>
          </a:prstGeom>
        </p:spPr>
      </p:pic>
      <p:sp>
        <p:nvSpPr>
          <p:cNvPr id="143" name="Right Brace 142">
            <a:extLst>
              <a:ext uri="{FF2B5EF4-FFF2-40B4-BE49-F238E27FC236}">
                <a16:creationId xmlns:a16="http://schemas.microsoft.com/office/drawing/2014/main" id="{5A593D20-0BC1-A97E-1762-EB0AD9B87B5E}"/>
              </a:ext>
            </a:extLst>
          </p:cNvPr>
          <p:cNvSpPr/>
          <p:nvPr/>
        </p:nvSpPr>
        <p:spPr>
          <a:xfrm>
            <a:off x="7928985" y="4899561"/>
            <a:ext cx="286055" cy="1255082"/>
          </a:xfrm>
          <a:prstGeom prst="rightBrace">
            <a:avLst>
              <a:gd name="adj1" fmla="val 8333"/>
              <a:gd name="adj2" fmla="val 28156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color{blue}\Im[\psi_n]&#10;\end{align*}&#10;&#10;\end{document}" title="IguanaTex Bitmap Display">
            <a:extLst>
              <a:ext uri="{FF2B5EF4-FFF2-40B4-BE49-F238E27FC236}">
                <a16:creationId xmlns:a16="http://schemas.microsoft.com/office/drawing/2014/main" id="{8D1FE084-648D-6D93-140A-01F0B1E95876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137" y="3820785"/>
            <a:ext cx="710095" cy="25447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1D75158-0323-2E59-6B89-17E20020E276}"/>
              </a:ext>
            </a:extLst>
          </p:cNvPr>
          <p:cNvSpPr txBox="1"/>
          <p:nvPr/>
        </p:nvSpPr>
        <p:spPr>
          <a:xfrm>
            <a:off x="6730295" y="3763806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6FA"/>
                </a:solidFill>
              </a:rPr>
              <a:t>:   phases in WFU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016E5-5D4B-722C-E995-B212DE54EB2F}"/>
              </a:ext>
            </a:extLst>
          </p:cNvPr>
          <p:cNvSpPr txBox="1"/>
          <p:nvPr/>
        </p:nvSpPr>
        <p:spPr>
          <a:xfrm>
            <a:off x="284087" y="705638"/>
            <a:ext cx="27069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[De Witt 1967, Wheeler 1987, etc.]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E0812A-1F0D-E9FE-5EA0-A44D82CDEA20}"/>
              </a:ext>
            </a:extLst>
          </p:cNvPr>
          <p:cNvSpPr txBox="1"/>
          <p:nvPr/>
        </p:nvSpPr>
        <p:spPr>
          <a:xfrm>
            <a:off x="5048785" y="2558768"/>
            <a:ext cx="8691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Gaussian</a:t>
            </a:r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94C51A22-B330-245A-0D56-2AAA4A82B679}"/>
              </a:ext>
            </a:extLst>
          </p:cNvPr>
          <p:cNvCxnSpPr/>
          <p:nvPr/>
        </p:nvCxnSpPr>
        <p:spPr>
          <a:xfrm flipV="1">
            <a:off x="6822732" y="2681514"/>
            <a:ext cx="1087754" cy="313039"/>
          </a:xfrm>
          <a:prstGeom prst="bentConnector3">
            <a:avLst>
              <a:gd name="adj1" fmla="val 804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6CD7330-263F-C83B-FC51-4066DCCEBA0C}"/>
              </a:ext>
            </a:extLst>
          </p:cNvPr>
          <p:cNvSpPr txBox="1"/>
          <p:nvPr/>
        </p:nvSpPr>
        <p:spPr>
          <a:xfrm>
            <a:off x="6406816" y="2355560"/>
            <a:ext cx="2054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Gravitational non-linearity</a:t>
            </a:r>
          </a:p>
        </p:txBody>
      </p:sp>
      <p:pic>
        <p:nvPicPr>
          <p:cNvPr id="11" name="Picture 10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widehat{\zeta}(\tau)\ket{\zeta;\tau}=\zeta(\tau)\ket{\zeta;\tau}&#10;\end{align*}&#10;&#10;\end{document}" title="IguanaTex Bitmap Display">
            <a:extLst>
              <a:ext uri="{FF2B5EF4-FFF2-40B4-BE49-F238E27FC236}">
                <a16:creationId xmlns:a16="http://schemas.microsoft.com/office/drawing/2014/main" id="{3537E809-278D-B49C-50BB-AD1BB86C3FBE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381" y="2009544"/>
            <a:ext cx="2172343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3307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ADA16BF-927D-4116-6700-422DB2616984}"/>
              </a:ext>
            </a:extLst>
          </p:cNvPr>
          <p:cNvSpPr txBox="1"/>
          <p:nvPr/>
        </p:nvSpPr>
        <p:spPr>
          <a:xfrm>
            <a:off x="8729922" y="2457807"/>
            <a:ext cx="29808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6FA"/>
                </a:solidFill>
              </a:rPr>
              <a:t>Gaussian level:   free propagation</a:t>
            </a:r>
          </a:p>
          <a:p>
            <a:r>
              <a:rPr lang="en-US" sz="1600" dirty="0">
                <a:solidFill>
                  <a:srgbClr val="0006FA"/>
                </a:solidFill>
              </a:rPr>
              <a:t>	            no decoherence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94C17D-C7FE-137C-A3D8-AECD3D03B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584" y="215226"/>
            <a:ext cx="11682832" cy="714166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ptos ExtraBold" panose="020F0502020204030204" pitchFamily="34" charset="0"/>
              </a:rPr>
              <a:t>Formulation of Decoherence using WFU</a:t>
            </a:r>
          </a:p>
        </p:txBody>
      </p:sp>
      <p:pic>
        <p:nvPicPr>
          <p:cNvPr id="8" name="図 7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ket{\zeta;\tau}=\bigotimes_{\mathbf{k}}\ket{\zeta_\mathbf{k};\tau}=\bigotimes_{\mathbf{k}_\mr{S}}\ket{\zeta_{\mathbf{k}_\mr{S}};\tau}\bigotimes_{\mathbf{k}_\mr{E}}\ket{\zeta_{\mf{k}_\mr{E}};\tau}&#10;\end{align*}&#10;&#10;\end{document}" title="IguanaTex Bitmap Display">
            <a:extLst>
              <a:ext uri="{FF2B5EF4-FFF2-40B4-BE49-F238E27FC236}">
                <a16:creationId xmlns:a16="http://schemas.microsoft.com/office/drawing/2014/main" id="{A5BC7F54-491A-61E5-5E1C-E166250D457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967" y="1529214"/>
            <a:ext cx="4239086" cy="5156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495C27C-60E2-E5E8-52E6-C9E1F6ED76A9}"/>
              </a:ext>
            </a:extLst>
          </p:cNvPr>
          <p:cNvSpPr txBox="1"/>
          <p:nvPr/>
        </p:nvSpPr>
        <p:spPr>
          <a:xfrm>
            <a:off x="481262" y="994611"/>
            <a:ext cx="4315156" cy="1329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/>
              <a:t>Integrating out environment modes</a:t>
            </a:r>
          </a:p>
          <a:p>
            <a:pPr marL="800100" lvl="1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dirty="0"/>
              <a:t>Mode decomposition</a:t>
            </a:r>
          </a:p>
          <a:p>
            <a:pPr marL="800100" lvl="1" indent="-342900" algn="di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FFB809-5D6C-2D80-3101-10ACECCAF2CC}"/>
              </a:ext>
            </a:extLst>
          </p:cNvPr>
          <p:cNvSpPr txBox="1"/>
          <p:nvPr/>
        </p:nvSpPr>
        <p:spPr>
          <a:xfrm>
            <a:off x="8423567" y="1515582"/>
            <a:ext cx="605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e.g., </a:t>
            </a:r>
          </a:p>
        </p:txBody>
      </p:sp>
      <p:pic>
        <p:nvPicPr>
          <p:cNvPr id="12" name="Picture 11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k_\mr{S}\in \{k_\text{CMB}\}&#10;\end{align*}&#10;&#10;\end{document}" title="IguanaTex Bitmap Display">
            <a:extLst>
              <a:ext uri="{FF2B5EF4-FFF2-40B4-BE49-F238E27FC236}">
                <a16:creationId xmlns:a16="http://schemas.microsoft.com/office/drawing/2014/main" id="{ED824B0B-26FD-8EA0-5F4E-92F1D0A9038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391" y="1599588"/>
            <a:ext cx="1258971" cy="22902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FBD07FCC-9938-350C-F3E0-84D6A8CA9B47}"/>
              </a:ext>
            </a:extLst>
          </p:cNvPr>
          <p:cNvSpPr txBox="1"/>
          <p:nvPr/>
        </p:nvSpPr>
        <p:spPr>
          <a:xfrm>
            <a:off x="258500" y="677581"/>
            <a:ext cx="17411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[Nelson 1601.03734]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08FFE66-AE8A-D926-B1DB-E2051EB89A69}"/>
              </a:ext>
            </a:extLst>
          </p:cNvPr>
          <p:cNvCxnSpPr>
            <a:cxnSpLocks/>
          </p:cNvCxnSpPr>
          <p:nvPr/>
        </p:nvCxnSpPr>
        <p:spPr>
          <a:xfrm>
            <a:off x="9243399" y="1953521"/>
            <a:ext cx="191764" cy="4630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\color{blue}&#10;\begin{align*}&#10;\mc{L}_\text{G}\supset \zeta'_\mf{k}\zeta'_{-\mf{k}},\zeta_\mf{k}\zeta_{-\mf{k}}&#10;\end{align*}&#10;&#10;\end{document}" title="IguanaTex Bitmap Display">
            <a:extLst>
              <a:ext uri="{FF2B5EF4-FFF2-40B4-BE49-F238E27FC236}">
                <a16:creationId xmlns:a16="http://schemas.microsoft.com/office/drawing/2014/main" id="{934C92CF-EB8E-2217-97D9-FE9602A8A45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04" y="2315763"/>
            <a:ext cx="1444267" cy="186667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CFC84811-F680-53E0-AF3C-E32EB6E23F8C}"/>
              </a:ext>
            </a:extLst>
          </p:cNvPr>
          <p:cNvSpPr/>
          <p:nvPr/>
        </p:nvSpPr>
        <p:spPr>
          <a:xfrm>
            <a:off x="9812641" y="2815996"/>
            <a:ext cx="327763" cy="134639"/>
          </a:xfrm>
          <a:prstGeom prst="rightArrow">
            <a:avLst/>
          </a:prstGeom>
          <a:solidFill>
            <a:srgbClr val="0006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3827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ADA16BF-927D-4116-6700-422DB2616984}"/>
              </a:ext>
            </a:extLst>
          </p:cNvPr>
          <p:cNvSpPr txBox="1"/>
          <p:nvPr/>
        </p:nvSpPr>
        <p:spPr>
          <a:xfrm>
            <a:off x="8729922" y="2457807"/>
            <a:ext cx="29808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6FA"/>
                </a:solidFill>
              </a:rPr>
              <a:t>Gaussian level:   free propagation</a:t>
            </a:r>
          </a:p>
          <a:p>
            <a:r>
              <a:rPr lang="en-US" sz="1600" dirty="0">
                <a:solidFill>
                  <a:srgbClr val="0006FA"/>
                </a:solidFill>
              </a:rPr>
              <a:t>	            no decoherence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94C17D-C7FE-137C-A3D8-AECD3D03B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584" y="215226"/>
            <a:ext cx="11682832" cy="714166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ptos ExtraBold" panose="020F0502020204030204" pitchFamily="34" charset="0"/>
              </a:rPr>
              <a:t>Formulation of Decoherence using WFU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95C27C-60E2-E5E8-52E6-C9E1F6ED76A9}"/>
              </a:ext>
            </a:extLst>
          </p:cNvPr>
          <p:cNvSpPr txBox="1"/>
          <p:nvPr/>
        </p:nvSpPr>
        <p:spPr>
          <a:xfrm>
            <a:off x="481262" y="994611"/>
            <a:ext cx="4315156" cy="44165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/>
              <a:t>Integrating out environment modes</a:t>
            </a:r>
          </a:p>
          <a:p>
            <a:pPr marL="800100" lvl="1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dirty="0"/>
              <a:t>Mode decomposition</a:t>
            </a:r>
          </a:p>
          <a:p>
            <a:pPr marL="800100" lvl="1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dirty="0"/>
              <a:t>Tracing out environments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en-US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en-US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en-US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en-US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en-US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en-US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en-US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en-US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FFB809-5D6C-2D80-3101-10ACECCAF2CC}"/>
              </a:ext>
            </a:extLst>
          </p:cNvPr>
          <p:cNvSpPr txBox="1"/>
          <p:nvPr/>
        </p:nvSpPr>
        <p:spPr>
          <a:xfrm>
            <a:off x="8423567" y="1515582"/>
            <a:ext cx="605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e.g., </a:t>
            </a:r>
          </a:p>
        </p:txBody>
      </p:sp>
      <p:pic>
        <p:nvPicPr>
          <p:cNvPr id="12" name="Picture 11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k_\mr{S}\in \{k_\text{CMB}\}&#10;\end{align*}&#10;&#10;\end{document}" title="IguanaTex Bitmap Display">
            <a:extLst>
              <a:ext uri="{FF2B5EF4-FFF2-40B4-BE49-F238E27FC236}">
                <a16:creationId xmlns:a16="http://schemas.microsoft.com/office/drawing/2014/main" id="{ED824B0B-26FD-8EA0-5F4E-92F1D0A9038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391" y="1599588"/>
            <a:ext cx="1258971" cy="229029"/>
          </a:xfrm>
          <a:prstGeom prst="rect">
            <a:avLst/>
          </a:prstGeom>
        </p:spPr>
      </p:pic>
      <p:pic>
        <p:nvPicPr>
          <p:cNvPr id="14" name="Picture 13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rho_\text{tot}=\ket{\Omega}\bra{\Omega}&#10;\end{align*}&#10;&#10;\end{document}" title="IguanaTex Bitmap Display">
            <a:extLst>
              <a:ext uri="{FF2B5EF4-FFF2-40B4-BE49-F238E27FC236}">
                <a16:creationId xmlns:a16="http://schemas.microsoft.com/office/drawing/2014/main" id="{29E51EA3-2A6B-968A-E3B0-3AFA96EB286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650" y="2520199"/>
            <a:ext cx="1304229" cy="229029"/>
          </a:xfrm>
          <a:prstGeom prst="rect">
            <a:avLst/>
          </a:prstGeom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0B275502-757C-E1C6-8D5A-C0C59B1C72AC}"/>
              </a:ext>
            </a:extLst>
          </p:cNvPr>
          <p:cNvSpPr/>
          <p:nvPr/>
        </p:nvSpPr>
        <p:spPr>
          <a:xfrm>
            <a:off x="1564063" y="3185216"/>
            <a:ext cx="346364" cy="22902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BD07FCC-9938-350C-F3E0-84D6A8CA9B47}"/>
              </a:ext>
            </a:extLst>
          </p:cNvPr>
          <p:cNvSpPr txBox="1"/>
          <p:nvPr/>
        </p:nvSpPr>
        <p:spPr>
          <a:xfrm>
            <a:off x="258500" y="677581"/>
            <a:ext cx="17411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[Nelson 1601.03734]</a:t>
            </a:r>
          </a:p>
        </p:txBody>
      </p:sp>
      <p:pic>
        <p:nvPicPr>
          <p:cNvPr id="60" name="図 59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rho_\mr{S}[\zeta_\text{S},\widetilde{\zeta}_\text{S}]&amp;=\braket{\zeta_\text{S};\tau|\Tr_\mr{E}[\rho_\mr{tot}]|\widetilde{\zeta_\text{S}};\tau}=\int\mc{D}\zeta_\text{E}(\tau)\Psi[\zeta_\text{S},\zeta_\text{E}]\Psi^*[\widetilde{\zeta}_\text{S},\zeta_\text{E}]\\&#10;&amp;\simeq\Psi_\mr{G}[\zeta_\text{S}]\Psi_\mr{G}^*[\widetilde{\zeta}_\text{S}]\int\mc{D}\zeta_\text{E}|\Psi_\mr{G}[\zeta_\text{E}]|^2 \exp[{-\frac{1}{6}\int_{\mf{k}_1,\mf{k}_2,\mf{k}_3}(\zeta_1\zeta_2\zeta_3\psi_3+\widetilde{\zeta}_1\widetilde{\zeta}_2\widetilde{\zeta}_3\psi_3^*)}]\\&#10;&amp;\equiv \rho_\text{pure}\times \color{blue}\exp[(i\theta+\Gamma)\zeta_\text{S}\widetilde{\zeta}_\text{S}]&#10;\end{align*}&#10;&#10;\end{document}" title="IguanaTex Bitmap Display">
            <a:extLst>
              <a:ext uri="{FF2B5EF4-FFF2-40B4-BE49-F238E27FC236}">
                <a16:creationId xmlns:a16="http://schemas.microsoft.com/office/drawing/2014/main" id="{4554C194-FCB5-D394-D0B6-59C6D7165AD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072" y="3020647"/>
            <a:ext cx="8118863" cy="1666286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08FFE66-AE8A-D926-B1DB-E2051EB89A69}"/>
              </a:ext>
            </a:extLst>
          </p:cNvPr>
          <p:cNvCxnSpPr>
            <a:cxnSpLocks/>
          </p:cNvCxnSpPr>
          <p:nvPr/>
        </p:nvCxnSpPr>
        <p:spPr>
          <a:xfrm>
            <a:off x="9243399" y="1953521"/>
            <a:ext cx="191764" cy="4630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\color{blue}&#10;\begin{align*}&#10;\mc{L}_\text{G}\supset \zeta'_\mf{k}\zeta'_{-\mf{k}},\zeta_\mf{k}\zeta_{-\mf{k}}&#10;\end{align*}&#10;&#10;\end{document}" title="IguanaTex Bitmap Display">
            <a:extLst>
              <a:ext uri="{FF2B5EF4-FFF2-40B4-BE49-F238E27FC236}">
                <a16:creationId xmlns:a16="http://schemas.microsoft.com/office/drawing/2014/main" id="{934C92CF-EB8E-2217-97D9-FE9602A8A451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04" y="2315763"/>
            <a:ext cx="1444267" cy="186667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CFC84811-F680-53E0-AF3C-E32EB6E23F8C}"/>
              </a:ext>
            </a:extLst>
          </p:cNvPr>
          <p:cNvSpPr/>
          <p:nvPr/>
        </p:nvSpPr>
        <p:spPr>
          <a:xfrm>
            <a:off x="9812641" y="2815996"/>
            <a:ext cx="327763" cy="134639"/>
          </a:xfrm>
          <a:prstGeom prst="rightArrow">
            <a:avLst/>
          </a:prstGeom>
          <a:solidFill>
            <a:srgbClr val="0006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053065-899A-70C5-AB72-9A1B6E172687}"/>
              </a:ext>
            </a:extLst>
          </p:cNvPr>
          <p:cNvSpPr txBox="1"/>
          <p:nvPr/>
        </p:nvSpPr>
        <p:spPr>
          <a:xfrm>
            <a:off x="3033762" y="2457807"/>
            <a:ext cx="2154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Heisenberg picture</a:t>
            </a:r>
          </a:p>
        </p:txBody>
      </p:sp>
      <p:pic>
        <p:nvPicPr>
          <p:cNvPr id="29" name="Picture 28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color{blue}\Gamma&#10;\end{align*}&#10;&#10;\end{document}" title="IguanaTex Bitmap Display">
            <a:extLst>
              <a:ext uri="{FF2B5EF4-FFF2-40B4-BE49-F238E27FC236}">
                <a16:creationId xmlns:a16="http://schemas.microsoft.com/office/drawing/2014/main" id="{A139A3A5-59E9-A8D0-88D0-146C0EA434E8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299" y="5464668"/>
            <a:ext cx="126171" cy="15497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C970259-AC46-2024-AEAF-E38D391D6334}"/>
              </a:ext>
            </a:extLst>
          </p:cNvPr>
          <p:cNvSpPr txBox="1"/>
          <p:nvPr/>
        </p:nvSpPr>
        <p:spPr>
          <a:xfrm>
            <a:off x="2128469" y="5357276"/>
            <a:ext cx="4952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6FA"/>
                </a:solidFill>
              </a:rPr>
              <a:t>:   Decoherence rate                  Non-linear interactions</a:t>
            </a:r>
          </a:p>
        </p:txBody>
      </p:sp>
      <p:sp>
        <p:nvSpPr>
          <p:cNvPr id="27" name="Arrow: Left 26">
            <a:extLst>
              <a:ext uri="{FF2B5EF4-FFF2-40B4-BE49-F238E27FC236}">
                <a16:creationId xmlns:a16="http://schemas.microsoft.com/office/drawing/2014/main" id="{8B415E4B-E834-7B27-D94A-307610B210BF}"/>
              </a:ext>
            </a:extLst>
          </p:cNvPr>
          <p:cNvSpPr/>
          <p:nvPr/>
        </p:nvSpPr>
        <p:spPr>
          <a:xfrm>
            <a:off x="4173995" y="5448209"/>
            <a:ext cx="498763" cy="171429"/>
          </a:xfrm>
          <a:prstGeom prst="leftArrow">
            <a:avLst/>
          </a:prstGeom>
          <a:solidFill>
            <a:srgbClr val="0006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4BFB820C-7E80-91A3-19B4-FC5EAF3DE1C8}"/>
              </a:ext>
            </a:extLst>
          </p:cNvPr>
          <p:cNvSpPr/>
          <p:nvPr/>
        </p:nvSpPr>
        <p:spPr>
          <a:xfrm>
            <a:off x="8177023" y="4551885"/>
            <a:ext cx="3271233" cy="1977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6 1">
            <a:extLst>
              <a:ext uri="{FF2B5EF4-FFF2-40B4-BE49-F238E27FC236}">
                <a16:creationId xmlns:a16="http://schemas.microsoft.com/office/drawing/2014/main" id="{49335F15-8B8D-20F7-60BD-648B08F806B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694" y="5314162"/>
            <a:ext cx="1666854" cy="833427"/>
          </a:xfrm>
          <a:prstGeom prst="rect">
            <a:avLst/>
          </a:prstGeom>
          <a:ln>
            <a:noFill/>
          </a:ln>
        </p:spPr>
      </p:pic>
      <p:pic>
        <p:nvPicPr>
          <p:cNvPr id="42" name="図 41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int\mathcal{D}\zeta_\text{E}|\Psi_\mathrm{G}[\zeta_\text{E}]|^2&#10;\end{align*}&#10;&#10;\end{document}" title="IguanaTex Bitmap Display">
            <a:extLst>
              <a:ext uri="{FF2B5EF4-FFF2-40B4-BE49-F238E27FC236}">
                <a16:creationId xmlns:a16="http://schemas.microsoft.com/office/drawing/2014/main" id="{F486EE49-8412-7831-A256-7EA9A0E1F68E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006" y="4674743"/>
            <a:ext cx="1419590" cy="459096"/>
          </a:xfrm>
          <a:prstGeom prst="rect">
            <a:avLst/>
          </a:prstGeom>
        </p:spPr>
      </p:pic>
      <p:sp>
        <p:nvSpPr>
          <p:cNvPr id="21" name="二等辺三角形 20">
            <a:extLst>
              <a:ext uri="{FF2B5EF4-FFF2-40B4-BE49-F238E27FC236}">
                <a16:creationId xmlns:a16="http://schemas.microsoft.com/office/drawing/2014/main" id="{215F4C81-CAF4-6631-B9F5-7F0326540050}"/>
              </a:ext>
            </a:extLst>
          </p:cNvPr>
          <p:cNvSpPr/>
          <p:nvPr/>
        </p:nvSpPr>
        <p:spPr>
          <a:xfrm rot="13269648">
            <a:off x="9484011" y="4852688"/>
            <a:ext cx="381049" cy="1020096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図 45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zeta_\text{S}&#10;\end{align*}&#10;&#10;\end{document}" title="IguanaTex Bitmap Display">
            <a:extLst>
              <a:ext uri="{FF2B5EF4-FFF2-40B4-BE49-F238E27FC236}">
                <a16:creationId xmlns:a16="http://schemas.microsoft.com/office/drawing/2014/main" id="{C8838FBB-341D-12BA-76FA-09FD121F9246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234" y="5785707"/>
            <a:ext cx="181028" cy="205714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44" name="図 43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zeta_\text{E}&#10;\end{align*}&#10;&#10;\end{document}" title="IguanaTex Bitmap Display">
            <a:extLst>
              <a:ext uri="{FF2B5EF4-FFF2-40B4-BE49-F238E27FC236}">
                <a16:creationId xmlns:a16="http://schemas.microsoft.com/office/drawing/2014/main" id="{2EC012B5-D049-CC59-1C10-98D1DC1CD27C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579" y="4599756"/>
            <a:ext cx="207086" cy="205714"/>
          </a:xfrm>
          <a:prstGeom prst="rect">
            <a:avLst/>
          </a:prstGeom>
        </p:spPr>
      </p:pic>
      <p:pic>
        <p:nvPicPr>
          <p:cNvPr id="48" name="図 47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rho[\zeta_\text{S},\widetilde{\zeta}_\text{S}]&#10;\end{align*}&#10;&#10;\end{document}" title="IguanaTex Bitmap Display">
            <a:extLst>
              <a:ext uri="{FF2B5EF4-FFF2-40B4-BE49-F238E27FC236}">
                <a16:creationId xmlns:a16="http://schemas.microsoft.com/office/drawing/2014/main" id="{A2C72FB5-C8B9-A9DF-B2A4-0127FC7AF56E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052" y="5730875"/>
            <a:ext cx="736457" cy="282514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49" name="図 48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zeta_\text{E}&#10;\end{align*}&#10;&#10;\end{document}" title="IguanaTex Bitmap Display">
            <a:extLst>
              <a:ext uri="{FF2B5EF4-FFF2-40B4-BE49-F238E27FC236}">
                <a16:creationId xmlns:a16="http://schemas.microsoft.com/office/drawing/2014/main" id="{2DEF923A-1FD2-7019-0C2F-BD74AE47D33D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330" y="4904291"/>
            <a:ext cx="207086" cy="205714"/>
          </a:xfrm>
          <a:prstGeom prst="rect">
            <a:avLst/>
          </a:prstGeom>
        </p:spPr>
      </p:pic>
      <p:pic>
        <p:nvPicPr>
          <p:cNvPr id="54" name="図 53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ket{\zeta;\tau}=\bigotimes_{\mathbf{k}}\ket{\zeta_\mathbf{k};\tau}=\bigotimes_{\mathbf{k}_\mr{S}}\ket{\zeta_{\mathbf{k}_\mr{S}};\tau}\bigotimes_{\mathbf{k}_\mr{E}}\ket{\zeta_{\mf{k}_\mr{E}};\tau}&#10;\end{align*}&#10;&#10;\end{document}" title="IguanaTex Bitmap Display">
            <a:extLst>
              <a:ext uri="{FF2B5EF4-FFF2-40B4-BE49-F238E27FC236}">
                <a16:creationId xmlns:a16="http://schemas.microsoft.com/office/drawing/2014/main" id="{95092C97-358A-5410-4F07-1931D94DE86F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967" y="1529214"/>
            <a:ext cx="4239086" cy="51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4919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F180C45A-FE3C-ADDE-2B30-5DD7E4458E0D}"/>
              </a:ext>
            </a:extLst>
          </p:cNvPr>
          <p:cNvSpPr/>
          <p:nvPr/>
        </p:nvSpPr>
        <p:spPr>
          <a:xfrm>
            <a:off x="9479820" y="3992685"/>
            <a:ext cx="2457596" cy="1510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95C27C-60E2-E5E8-52E6-C9E1F6ED76A9}"/>
              </a:ext>
            </a:extLst>
          </p:cNvPr>
          <p:cNvSpPr txBox="1"/>
          <p:nvPr/>
        </p:nvSpPr>
        <p:spPr>
          <a:xfrm>
            <a:off x="481262" y="994611"/>
            <a:ext cx="2973506" cy="30070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b="1" dirty="0"/>
              <a:t>Perturbative expansion</a:t>
            </a:r>
          </a:p>
          <a:p>
            <a:pPr lvl="1">
              <a:lnSpc>
                <a:spcPct val="200000"/>
              </a:lnSpc>
            </a:pPr>
            <a:endParaRPr lang="en-US" dirty="0"/>
          </a:p>
          <a:p>
            <a:pPr lvl="1">
              <a:lnSpc>
                <a:spcPct val="250000"/>
              </a:lnSpc>
            </a:pPr>
            <a:endParaRPr lang="en-US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94C17D-C7FE-137C-A3D8-AECD3D03B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584" y="215226"/>
            <a:ext cx="11682832" cy="714166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ptos ExtraBold" panose="020F0502020204030204" pitchFamily="34" charset="0"/>
              </a:rPr>
              <a:t>Calculation of Decoherence Rate</a:t>
            </a:r>
          </a:p>
        </p:txBody>
      </p:sp>
      <p:sp>
        <p:nvSpPr>
          <p:cNvPr id="37" name="TextBox 36 1">
            <a:extLst>
              <a:ext uri="{FF2B5EF4-FFF2-40B4-BE49-F238E27FC236}">
                <a16:creationId xmlns:a16="http://schemas.microsoft.com/office/drawing/2014/main" id="{FBD07FCC-9938-350C-F3E0-84D6A8CA9B47}"/>
              </a:ext>
            </a:extLst>
          </p:cNvPr>
          <p:cNvSpPr txBox="1"/>
          <p:nvPr/>
        </p:nvSpPr>
        <p:spPr>
          <a:xfrm>
            <a:off x="258500" y="677581"/>
            <a:ext cx="17411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[Nelson 1601.03734]</a:t>
            </a:r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D4B43B22-599C-9176-5CC7-20D570B3B5C7}"/>
              </a:ext>
            </a:extLst>
          </p:cNvPr>
          <p:cNvCxnSpPr>
            <a:cxnSpLocks/>
          </p:cNvCxnSpPr>
          <p:nvPr/>
        </p:nvCxnSpPr>
        <p:spPr>
          <a:xfrm>
            <a:off x="3702674" y="3010836"/>
            <a:ext cx="7856113" cy="0"/>
          </a:xfrm>
          <a:prstGeom prst="line">
            <a:avLst/>
          </a:prstGeom>
          <a:ln w="38100">
            <a:solidFill>
              <a:srgbClr val="510B0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矢印: 下 35">
            <a:extLst>
              <a:ext uri="{FF2B5EF4-FFF2-40B4-BE49-F238E27FC236}">
                <a16:creationId xmlns:a16="http://schemas.microsoft.com/office/drawing/2014/main" id="{C1C31EC1-CF9B-164E-E1B2-1E151C9DA6FE}"/>
              </a:ext>
            </a:extLst>
          </p:cNvPr>
          <p:cNvSpPr/>
          <p:nvPr/>
        </p:nvSpPr>
        <p:spPr>
          <a:xfrm rot="2501483">
            <a:off x="4001442" y="3018561"/>
            <a:ext cx="202318" cy="766470"/>
          </a:xfrm>
          <a:prstGeom prst="downArrow">
            <a:avLst/>
          </a:prstGeom>
          <a:solidFill>
            <a:srgbClr val="510B0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674BA8A2-A300-E1A1-4514-7584AF97AB7F}"/>
              </a:ext>
            </a:extLst>
          </p:cNvPr>
          <p:cNvSpPr txBox="1"/>
          <p:nvPr/>
        </p:nvSpPr>
        <p:spPr>
          <a:xfrm>
            <a:off x="3354255" y="3687345"/>
            <a:ext cx="1025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Pure part</a:t>
            </a:r>
          </a:p>
        </p:txBody>
      </p:sp>
      <p:pic>
        <p:nvPicPr>
          <p:cNvPr id="40" name="図 39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delta\Psi[\zeta_\text{S}]\delta\Psi^*[\widetilde{\zeta}_\text{S}]&#10;\end{align*}&#10;&#10;\end{document}" title="IguanaTex Bitmap Display">
            <a:extLst>
              <a:ext uri="{FF2B5EF4-FFF2-40B4-BE49-F238E27FC236}">
                <a16:creationId xmlns:a16="http://schemas.microsoft.com/office/drawing/2014/main" id="{DBE1AB24-6913-4900-AE99-2F83A1137A8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334" y="3710171"/>
            <a:ext cx="1319314" cy="282514"/>
          </a:xfrm>
          <a:prstGeom prst="rect">
            <a:avLst/>
          </a:prstGeom>
        </p:spPr>
      </p:pic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2A905608-F636-B486-C9B4-23BE9479E7DF}"/>
              </a:ext>
            </a:extLst>
          </p:cNvPr>
          <p:cNvCxnSpPr/>
          <p:nvPr/>
        </p:nvCxnSpPr>
        <p:spPr>
          <a:xfrm>
            <a:off x="7379594" y="3812791"/>
            <a:ext cx="3219719" cy="0"/>
          </a:xfrm>
          <a:prstGeom prst="line">
            <a:avLst/>
          </a:prstGeom>
          <a:ln w="38100">
            <a:solidFill>
              <a:srgbClr val="510B0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176425BF-6FCB-4FC4-F9A9-932A17C9985F}"/>
              </a:ext>
            </a:extLst>
          </p:cNvPr>
          <p:cNvSpPr txBox="1"/>
          <p:nvPr/>
        </p:nvSpPr>
        <p:spPr>
          <a:xfrm>
            <a:off x="7617588" y="4004486"/>
            <a:ext cx="1338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6FA"/>
                </a:solidFill>
              </a:rPr>
              <a:t>Off-diagonal</a:t>
            </a:r>
          </a:p>
        </p:txBody>
      </p:sp>
      <p:cxnSp>
        <p:nvCxnSpPr>
          <p:cNvPr id="49" name="Straight Connector 57">
            <a:extLst>
              <a:ext uri="{FF2B5EF4-FFF2-40B4-BE49-F238E27FC236}">
                <a16:creationId xmlns:a16="http://schemas.microsoft.com/office/drawing/2014/main" id="{23AA0BD8-656D-CA71-4B19-437D2F394881}"/>
              </a:ext>
            </a:extLst>
          </p:cNvPr>
          <p:cNvCxnSpPr/>
          <p:nvPr/>
        </p:nvCxnSpPr>
        <p:spPr>
          <a:xfrm>
            <a:off x="9709290" y="4476279"/>
            <a:ext cx="68040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58">
            <a:extLst>
              <a:ext uri="{FF2B5EF4-FFF2-40B4-BE49-F238E27FC236}">
                <a16:creationId xmlns:a16="http://schemas.microsoft.com/office/drawing/2014/main" id="{F6308652-90B8-F5EA-F0F9-64C33EDCCF1A}"/>
              </a:ext>
            </a:extLst>
          </p:cNvPr>
          <p:cNvSpPr/>
          <p:nvPr/>
        </p:nvSpPr>
        <p:spPr>
          <a:xfrm>
            <a:off x="10389698" y="4176919"/>
            <a:ext cx="618242" cy="618242"/>
          </a:xfrm>
          <a:prstGeom prst="ellipse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9">
            <a:extLst>
              <a:ext uri="{FF2B5EF4-FFF2-40B4-BE49-F238E27FC236}">
                <a16:creationId xmlns:a16="http://schemas.microsoft.com/office/drawing/2014/main" id="{39B41A5C-FC79-B6D0-1A3A-D52A95A378A8}"/>
              </a:ext>
            </a:extLst>
          </p:cNvPr>
          <p:cNvCxnSpPr/>
          <p:nvPr/>
        </p:nvCxnSpPr>
        <p:spPr>
          <a:xfrm>
            <a:off x="11029068" y="4476279"/>
            <a:ext cx="68040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4" name="図 53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zeta_\text{S}&#10;\end{align*}&#10;&#10;\end{document}" title="IguanaTex Bitmap Display">
            <a:extLst>
              <a:ext uri="{FF2B5EF4-FFF2-40B4-BE49-F238E27FC236}">
                <a16:creationId xmlns:a16="http://schemas.microsoft.com/office/drawing/2014/main" id="{8F476F76-EFB1-21E9-FAEB-B21EF37B9B4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643" y="4586199"/>
            <a:ext cx="181029" cy="205714"/>
          </a:xfrm>
          <a:prstGeom prst="rect">
            <a:avLst/>
          </a:prstGeom>
        </p:spPr>
      </p:pic>
      <p:pic>
        <p:nvPicPr>
          <p:cNvPr id="57" name="図 56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widetilde{\zeta}_\text{S}&#10;\end{align*}&#10;&#10;\end{document}" title="IguanaTex Bitmap Display">
            <a:extLst>
              <a:ext uri="{FF2B5EF4-FFF2-40B4-BE49-F238E27FC236}">
                <a16:creationId xmlns:a16="http://schemas.microsoft.com/office/drawing/2014/main" id="{DD7EF029-C2A6-1EA8-2FAA-6C349BFC0DD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3966" y="4520370"/>
            <a:ext cx="181029" cy="271543"/>
          </a:xfrm>
          <a:prstGeom prst="rect">
            <a:avLst/>
          </a:prstGeom>
        </p:spPr>
      </p:pic>
      <p:pic>
        <p:nvPicPr>
          <p:cNvPr id="59" name="図 58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zeta_\text{E}&#10;\end{align*}&#10;&#10;\end{document}" title="IguanaTex Bitmap Display">
            <a:extLst>
              <a:ext uri="{FF2B5EF4-FFF2-40B4-BE49-F238E27FC236}">
                <a16:creationId xmlns:a16="http://schemas.microsoft.com/office/drawing/2014/main" id="{A573317B-A5A7-8D75-B23B-B0E404423D9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7940" y="4101265"/>
            <a:ext cx="207086" cy="205714"/>
          </a:xfrm>
          <a:prstGeom prst="rect">
            <a:avLst/>
          </a:prstGeom>
        </p:spPr>
      </p:pic>
      <p:pic>
        <p:nvPicPr>
          <p:cNvPr id="60" name="図 59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zeta_\text{E}&#10;\end{align*}&#10;&#10;\end{document}" title="IguanaTex Bitmap Display">
            <a:extLst>
              <a:ext uri="{FF2B5EF4-FFF2-40B4-BE49-F238E27FC236}">
                <a16:creationId xmlns:a16="http://schemas.microsoft.com/office/drawing/2014/main" id="{AEB81637-8B21-DE07-6743-33AB3DB731E7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781" y="4689056"/>
            <a:ext cx="207086" cy="205714"/>
          </a:xfrm>
          <a:prstGeom prst="rect">
            <a:avLst/>
          </a:prstGeom>
        </p:spPr>
      </p:pic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E7D54123-F1C8-B5A2-0666-ABB77E9E29F3}"/>
              </a:ext>
            </a:extLst>
          </p:cNvPr>
          <p:cNvSpPr txBox="1"/>
          <p:nvPr/>
        </p:nvSpPr>
        <p:spPr>
          <a:xfrm>
            <a:off x="9695361" y="4922880"/>
            <a:ext cx="202651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“Classical loop”</a:t>
            </a:r>
          </a:p>
          <a:p>
            <a:pPr algn="ctr"/>
            <a:r>
              <a:rPr lang="en-US" sz="1200" dirty="0"/>
              <a:t>[Céspedes et al. 2311.17990]</a:t>
            </a: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3796CB1B-B2B5-BC30-BA8C-DD60B1B9DEE3}"/>
              </a:ext>
            </a:extLst>
          </p:cNvPr>
          <p:cNvSpPr txBox="1"/>
          <p:nvPr/>
        </p:nvSpPr>
        <p:spPr>
          <a:xfrm>
            <a:off x="2041728" y="2779776"/>
            <a:ext cx="12715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Exponentiation</a:t>
            </a:r>
          </a:p>
        </p:txBody>
      </p:sp>
      <p:pic>
        <p:nvPicPr>
          <p:cNvPr id="3" name="図 2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frac{\rho_\mr{S}[\zeta_\text{S},\widetilde{\zeta}_\text{S}]}{\Psi_\mr{G}[\zeta_\text{S}]\Psi_\mr{G}^*[\widetilde{\zeta}_\text{S}]}&amp;=\int\mc{D}\zeta_\text{E}|\Psi_\mr{G}[\zeta_\text{E}]|^2 \qty[1-{\frac{1}{6}\int_{\mf{k}_1,\mf{k}_2,\mf{k}_3}(\zeta_1\zeta_2\zeta_3\psi_3+\widetilde{\zeta}_1\widetilde{\zeta}_2\widetilde{\zeta}_3\psi_3^*)}+{\frac{1}{36}\int_{\mf{k}_1,\ldots,\mf{k}_6}(\zeta\zeta\zeta\psi_3+\widetilde{\zeta}\widetilde{\zeta}\widetilde{\zeta}\psi_3^*)^2}]\\&#10;&amp;\approx\mc{N}\exp\Bigg[-\frac{1}{2}\int_{\mf{k}_\text{S},\mf{k}_\text{E}}(\psi_3\zeta_\text{S}+\psi_3^*\widetilde{\zeta}_\text{S})\braket{\zeta_\text{E}\zeta_\text{E}}+\frac{1}{2}\int_{\mf{k}_\text{S},\mf{k}_\text{E},\mf{k}'_\text{E}}(\psi_3\psi_3\zeta^2_\text{S}+\psi_3^*\psi_3^*\widetilde{\zeta}_\text{S}^2)\braket{\zeta_\text{E}\zeta_\text{E}}\braket{\zeta_{\text{E}'}\zeta_{\text{E}'}}\\&#10;&amp;\qquad\qquad\qquad\qquad\qquad\qquad\qquad\qquad\qquad\qquad +\int_{\mf{k}_\text{S},\mf{k}_\text{E},\mf{k}'_\text{E}}|\psi_3|^2\zeta_\text{S}\widetilde{\zeta}_\text{S}\braket{\zeta_\text{E}\zeta_\text{E}}\braket{\zeta_{\text{E}'}\zeta_{\text{E}'}}+\order{\zeta_\text{S}^4}\Bigg]&#10;\end{align*}&#10;&#10;\end{document}" title="IguanaTex Bitmap Display">
            <a:extLst>
              <a:ext uri="{FF2B5EF4-FFF2-40B4-BE49-F238E27FC236}">
                <a16:creationId xmlns:a16="http://schemas.microsoft.com/office/drawing/2014/main" id="{2A7C8049-B98A-76EB-91CA-542B0E895C3B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96" y="1599845"/>
            <a:ext cx="10480463" cy="219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9024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A592EF-E25D-E081-8123-79D43FFC78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BD2F152D-74EF-5A5B-2FA9-CB6255CC4FB1}"/>
              </a:ext>
            </a:extLst>
          </p:cNvPr>
          <p:cNvSpPr/>
          <p:nvPr/>
        </p:nvSpPr>
        <p:spPr>
          <a:xfrm>
            <a:off x="9479820" y="3992685"/>
            <a:ext cx="2457596" cy="1510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0A6D9B-A2AD-BCE4-B697-5107B13E8DDA}"/>
              </a:ext>
            </a:extLst>
          </p:cNvPr>
          <p:cNvSpPr txBox="1"/>
          <p:nvPr/>
        </p:nvSpPr>
        <p:spPr>
          <a:xfrm>
            <a:off x="481262" y="994611"/>
            <a:ext cx="2973506" cy="38380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b="1" dirty="0"/>
              <a:t>Perturbative expansion</a:t>
            </a:r>
          </a:p>
          <a:p>
            <a:pPr lvl="1">
              <a:lnSpc>
                <a:spcPct val="200000"/>
              </a:lnSpc>
            </a:pPr>
            <a:endParaRPr lang="en-US" dirty="0"/>
          </a:p>
          <a:p>
            <a:pPr lvl="1">
              <a:lnSpc>
                <a:spcPct val="250000"/>
              </a:lnSpc>
            </a:pPr>
            <a:endParaRPr lang="en-US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/>
              <a:t>Result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42E45E-7B98-E187-0379-952EB2192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584" y="215226"/>
            <a:ext cx="11682832" cy="714166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ptos ExtraBold" panose="020F0502020204030204" pitchFamily="34" charset="0"/>
              </a:rPr>
              <a:t>Calculation of Decoherence Rate</a:t>
            </a:r>
          </a:p>
        </p:txBody>
      </p:sp>
      <p:sp>
        <p:nvSpPr>
          <p:cNvPr id="37" name="TextBox 36 1">
            <a:extLst>
              <a:ext uri="{FF2B5EF4-FFF2-40B4-BE49-F238E27FC236}">
                <a16:creationId xmlns:a16="http://schemas.microsoft.com/office/drawing/2014/main" id="{0DDAFA6C-76EB-0640-3C2B-36ACC1092A98}"/>
              </a:ext>
            </a:extLst>
          </p:cNvPr>
          <p:cNvSpPr txBox="1"/>
          <p:nvPr/>
        </p:nvSpPr>
        <p:spPr>
          <a:xfrm>
            <a:off x="258500" y="677581"/>
            <a:ext cx="17411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[Nelson 1601.03734]</a:t>
            </a:r>
          </a:p>
        </p:txBody>
      </p:sp>
      <p:pic>
        <p:nvPicPr>
          <p:cNvPr id="6" name="図 5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frac{\rho_\mr{S}[\zeta_\text{S},\widetilde{\zeta}_\text{S}]}{\Psi_\mr{G}[\zeta_\text{S}]\Psi_\mr{G}^*[\widetilde{\zeta}_\text{S}]}&amp;=\int\mc{D}\zeta_\text{E}|\Psi_\mr{G}[\zeta_\text{E}]|^2 \qty[1-{\frac{1}{6}\int_{\mf{k}_1,\mf{k}_2,\mf{k}_3}(\zeta_1\zeta_2\zeta_3\psi_3+\widetilde{\zeta}_1\widetilde{\zeta}_2\widetilde{\zeta}_3\psi_3^*)}+{\frac{1}{36}\int_{\mf{k}_1,\ldots,\mf{k}_6}(\zeta\zeta\zeta\psi_3+\widetilde{\zeta}\widetilde{\zeta}\widetilde{\zeta}\psi_3^*)^2}]\\&#10;&amp;\approx\mc{N}\exp\Bigg[-\frac{1}{2}\int_{\mf{k}_\text{S},\mf{k}_\text{E}}(\psi_3\zeta_\text{S}+\psi_3^*\widetilde{\zeta}_\text{S})\braket{\zeta_\text{E}\zeta_\text{E}}+\frac{1}{2}\int_{\mf{k}_\text{S},\mf{k}_\text{E},\mf{k}'_\text{E}}(\psi_3\psi_3\zeta^2_\text{S}+\psi_3^*\psi_3^*\widetilde{\zeta}_\text{S}^2)\braket{\zeta_\text{E}\zeta_\text{E}}\braket{\zeta_{\text{E}'}\zeta_{\text{E}'}}\\&#10;&amp;\qquad\qquad\qquad\qquad\qquad\qquad\qquad\qquad\qquad\qquad +\int_{\mf{k}_\text{S},\mf{k}_\text{E},\mf{k}'_\text{E}}|\psi_3|^2\zeta_\text{S}\widetilde{\zeta}_\text{S}\braket{\zeta_\text{E}\zeta_\text{E}}\braket{\zeta_{\text{E}'}\zeta_{\text{E}'}}+\order{\zeta_\text{S}^4}\Bigg]&#10;\end{align*}&#10;&#10;\end{document}" title="IguanaTex Bitmap Display">
            <a:extLst>
              <a:ext uri="{FF2B5EF4-FFF2-40B4-BE49-F238E27FC236}">
                <a16:creationId xmlns:a16="http://schemas.microsoft.com/office/drawing/2014/main" id="{DCA65008-F803-C850-128D-C44A4DF5AED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96" y="1599845"/>
            <a:ext cx="10480463" cy="2192912"/>
          </a:xfrm>
          <a:prstGeom prst="rect">
            <a:avLst/>
          </a:prstGeom>
        </p:spPr>
      </p:pic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FB87B293-E8FC-D799-990E-9C44E23A4DDE}"/>
              </a:ext>
            </a:extLst>
          </p:cNvPr>
          <p:cNvCxnSpPr>
            <a:cxnSpLocks/>
          </p:cNvCxnSpPr>
          <p:nvPr/>
        </p:nvCxnSpPr>
        <p:spPr>
          <a:xfrm>
            <a:off x="3702674" y="3010836"/>
            <a:ext cx="7856113" cy="0"/>
          </a:xfrm>
          <a:prstGeom prst="line">
            <a:avLst/>
          </a:prstGeom>
          <a:ln w="38100">
            <a:solidFill>
              <a:srgbClr val="510B0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矢印: 下 35">
            <a:extLst>
              <a:ext uri="{FF2B5EF4-FFF2-40B4-BE49-F238E27FC236}">
                <a16:creationId xmlns:a16="http://schemas.microsoft.com/office/drawing/2014/main" id="{EE1693D6-558C-E543-2599-990031826E12}"/>
              </a:ext>
            </a:extLst>
          </p:cNvPr>
          <p:cNvSpPr/>
          <p:nvPr/>
        </p:nvSpPr>
        <p:spPr>
          <a:xfrm rot="2501483">
            <a:off x="4001442" y="3018561"/>
            <a:ext cx="202318" cy="766470"/>
          </a:xfrm>
          <a:prstGeom prst="downArrow">
            <a:avLst/>
          </a:prstGeom>
          <a:solidFill>
            <a:srgbClr val="510B0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DF5A70EC-9DB7-0E09-A007-9B38D8C99879}"/>
              </a:ext>
            </a:extLst>
          </p:cNvPr>
          <p:cNvSpPr txBox="1"/>
          <p:nvPr/>
        </p:nvSpPr>
        <p:spPr>
          <a:xfrm>
            <a:off x="3354255" y="3687345"/>
            <a:ext cx="1025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Pure part</a:t>
            </a:r>
          </a:p>
        </p:txBody>
      </p:sp>
      <p:pic>
        <p:nvPicPr>
          <p:cNvPr id="40" name="図 39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delta\Psi[\zeta_\text{S}]\delta\Psi^*[\widetilde{\zeta}_\text{S}]&#10;\end{align*}&#10;&#10;\end{document}" title="IguanaTex Bitmap Display">
            <a:extLst>
              <a:ext uri="{FF2B5EF4-FFF2-40B4-BE49-F238E27FC236}">
                <a16:creationId xmlns:a16="http://schemas.microsoft.com/office/drawing/2014/main" id="{01EC0E4E-F706-0321-A951-F31E892C0A7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334" y="3710171"/>
            <a:ext cx="1319314" cy="282514"/>
          </a:xfrm>
          <a:prstGeom prst="rect">
            <a:avLst/>
          </a:prstGeom>
        </p:spPr>
      </p:pic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659DA5DD-E8E9-A119-72FD-41D0AA889ADF}"/>
              </a:ext>
            </a:extLst>
          </p:cNvPr>
          <p:cNvCxnSpPr/>
          <p:nvPr/>
        </p:nvCxnSpPr>
        <p:spPr>
          <a:xfrm>
            <a:off x="7379594" y="3812791"/>
            <a:ext cx="3219719" cy="0"/>
          </a:xfrm>
          <a:prstGeom prst="line">
            <a:avLst/>
          </a:prstGeom>
          <a:ln w="38100">
            <a:solidFill>
              <a:srgbClr val="510B0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830EE9DE-7022-5344-8A68-C16887C5DF35}"/>
              </a:ext>
            </a:extLst>
          </p:cNvPr>
          <p:cNvSpPr txBox="1"/>
          <p:nvPr/>
        </p:nvSpPr>
        <p:spPr>
          <a:xfrm>
            <a:off x="7617588" y="4004486"/>
            <a:ext cx="1338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6FA"/>
                </a:solidFill>
              </a:rPr>
              <a:t>Off-diagonal</a:t>
            </a:r>
          </a:p>
        </p:txBody>
      </p:sp>
      <p:cxnSp>
        <p:nvCxnSpPr>
          <p:cNvPr id="49" name="Straight Connector 57">
            <a:extLst>
              <a:ext uri="{FF2B5EF4-FFF2-40B4-BE49-F238E27FC236}">
                <a16:creationId xmlns:a16="http://schemas.microsoft.com/office/drawing/2014/main" id="{CEEF1B12-8300-23C5-8900-24AD6E24BFFA}"/>
              </a:ext>
            </a:extLst>
          </p:cNvPr>
          <p:cNvCxnSpPr/>
          <p:nvPr/>
        </p:nvCxnSpPr>
        <p:spPr>
          <a:xfrm>
            <a:off x="9709290" y="4476279"/>
            <a:ext cx="68040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58">
            <a:extLst>
              <a:ext uri="{FF2B5EF4-FFF2-40B4-BE49-F238E27FC236}">
                <a16:creationId xmlns:a16="http://schemas.microsoft.com/office/drawing/2014/main" id="{C07F2B67-447F-5EA8-B485-FB0EAA5530BC}"/>
              </a:ext>
            </a:extLst>
          </p:cNvPr>
          <p:cNvSpPr/>
          <p:nvPr/>
        </p:nvSpPr>
        <p:spPr>
          <a:xfrm>
            <a:off x="10389698" y="4176919"/>
            <a:ext cx="618242" cy="618242"/>
          </a:xfrm>
          <a:prstGeom prst="ellipse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9">
            <a:extLst>
              <a:ext uri="{FF2B5EF4-FFF2-40B4-BE49-F238E27FC236}">
                <a16:creationId xmlns:a16="http://schemas.microsoft.com/office/drawing/2014/main" id="{EED97AAA-91C8-D47C-4013-0B8DDED47E53}"/>
              </a:ext>
            </a:extLst>
          </p:cNvPr>
          <p:cNvCxnSpPr/>
          <p:nvPr/>
        </p:nvCxnSpPr>
        <p:spPr>
          <a:xfrm>
            <a:off x="11029068" y="4476279"/>
            <a:ext cx="68040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4" name="図 53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zeta_\text{S}&#10;\end{align*}&#10;&#10;\end{document}" title="IguanaTex Bitmap Display">
            <a:extLst>
              <a:ext uri="{FF2B5EF4-FFF2-40B4-BE49-F238E27FC236}">
                <a16:creationId xmlns:a16="http://schemas.microsoft.com/office/drawing/2014/main" id="{E6FE30FC-FEE6-4372-A11D-35AE5C0D233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643" y="4586199"/>
            <a:ext cx="181029" cy="205714"/>
          </a:xfrm>
          <a:prstGeom prst="rect">
            <a:avLst/>
          </a:prstGeom>
        </p:spPr>
      </p:pic>
      <p:pic>
        <p:nvPicPr>
          <p:cNvPr id="57" name="図 56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widetilde{\zeta}_\text{S}&#10;\end{align*}&#10;&#10;\end{document}" title="IguanaTex Bitmap Display">
            <a:extLst>
              <a:ext uri="{FF2B5EF4-FFF2-40B4-BE49-F238E27FC236}">
                <a16:creationId xmlns:a16="http://schemas.microsoft.com/office/drawing/2014/main" id="{2AC2CD81-2A5A-A287-BE1E-D7A926B8FE1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3966" y="4520370"/>
            <a:ext cx="181029" cy="271543"/>
          </a:xfrm>
          <a:prstGeom prst="rect">
            <a:avLst/>
          </a:prstGeom>
        </p:spPr>
      </p:pic>
      <p:pic>
        <p:nvPicPr>
          <p:cNvPr id="59" name="図 58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zeta_\text{E}&#10;\end{align*}&#10;&#10;\end{document}" title="IguanaTex Bitmap Display">
            <a:extLst>
              <a:ext uri="{FF2B5EF4-FFF2-40B4-BE49-F238E27FC236}">
                <a16:creationId xmlns:a16="http://schemas.microsoft.com/office/drawing/2014/main" id="{CBC01D2F-409D-88A3-DF1A-DBB7774BF7FE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7940" y="4101265"/>
            <a:ext cx="207086" cy="205714"/>
          </a:xfrm>
          <a:prstGeom prst="rect">
            <a:avLst/>
          </a:prstGeom>
        </p:spPr>
      </p:pic>
      <p:pic>
        <p:nvPicPr>
          <p:cNvPr id="60" name="図 59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zeta_\text{E}&#10;\end{align*}&#10;&#10;\end{document}" title="IguanaTex Bitmap Display">
            <a:extLst>
              <a:ext uri="{FF2B5EF4-FFF2-40B4-BE49-F238E27FC236}">
                <a16:creationId xmlns:a16="http://schemas.microsoft.com/office/drawing/2014/main" id="{B3BAD704-4CCE-FE09-30F3-EEE7E8A3C52D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781" y="4689056"/>
            <a:ext cx="207086" cy="205714"/>
          </a:xfrm>
          <a:prstGeom prst="rect">
            <a:avLst/>
          </a:prstGeom>
        </p:spPr>
      </p:pic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C9DC0174-9B89-FA66-FEB6-513686ACCCC8}"/>
              </a:ext>
            </a:extLst>
          </p:cNvPr>
          <p:cNvSpPr txBox="1"/>
          <p:nvPr/>
        </p:nvSpPr>
        <p:spPr>
          <a:xfrm>
            <a:off x="9695361" y="4922880"/>
            <a:ext cx="202651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“Classical loop”</a:t>
            </a:r>
          </a:p>
          <a:p>
            <a:pPr algn="ctr"/>
            <a:r>
              <a:rPr lang="en-US" sz="1200" dirty="0"/>
              <a:t>[Céspedes et al. 2311.17990]</a:t>
            </a: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96829B92-A2B1-E3D0-0110-19EFF56D897B}"/>
              </a:ext>
            </a:extLst>
          </p:cNvPr>
          <p:cNvSpPr txBox="1"/>
          <p:nvPr/>
        </p:nvSpPr>
        <p:spPr>
          <a:xfrm>
            <a:off x="2041728" y="2779776"/>
            <a:ext cx="12715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Exponentiation</a:t>
            </a:r>
          </a:p>
        </p:txBody>
      </p:sp>
      <p:pic>
        <p:nvPicPr>
          <p:cNvPr id="11" name="図 10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Gamma\approx\int_{\mf{k}_\text{S},\mf{k}_\text{E},\mf{k}'_\text{E}}|\psi_3|^2P_{k_\text{E}}P_{k'_\text{E}}\sim\int_{\mf{k}_\text{S}}\qty[\frac{1}{\epsilon^2}\qty(\frac{aH}{k_\mr{S}})^6+\epsilon^2 \qty(\frac{aH}{k_\mr{S}})^3]&#10;\end{align*}&#10;&#10;\end{document}" title="IguanaTex Bitmap Display">
            <a:extLst>
              <a:ext uri="{FF2B5EF4-FFF2-40B4-BE49-F238E27FC236}">
                <a16:creationId xmlns:a16="http://schemas.microsoft.com/office/drawing/2014/main" id="{B46C4ADD-4461-FBC7-AAA0-B2A65AA62160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129" y="4829737"/>
            <a:ext cx="5838163" cy="682971"/>
          </a:xfrm>
          <a:prstGeom prst="rect">
            <a:avLst/>
          </a:prstGeom>
        </p:spPr>
      </p:pic>
      <p:sp>
        <p:nvSpPr>
          <p:cNvPr id="64" name="TextBox 165">
            <a:extLst>
              <a:ext uri="{FF2B5EF4-FFF2-40B4-BE49-F238E27FC236}">
                <a16:creationId xmlns:a16="http://schemas.microsoft.com/office/drawing/2014/main" id="{ED9E3EAD-2BEA-5DEF-9FB4-8198BC2C0BA5}"/>
              </a:ext>
            </a:extLst>
          </p:cNvPr>
          <p:cNvSpPr txBox="1"/>
          <p:nvPr/>
        </p:nvSpPr>
        <p:spPr>
          <a:xfrm>
            <a:off x="2578236" y="6012580"/>
            <a:ext cx="4035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   </a:t>
            </a:r>
            <a:r>
              <a:rPr lang="en-US" dirty="0">
                <a:solidFill>
                  <a:srgbClr val="0006FA"/>
                </a:solidFill>
              </a:rPr>
              <a:t>IR divergence   and   UV divergence</a:t>
            </a:r>
          </a:p>
        </p:txBody>
      </p:sp>
      <p:sp>
        <p:nvSpPr>
          <p:cNvPr id="65" name="TextBox 166">
            <a:extLst>
              <a:ext uri="{FF2B5EF4-FFF2-40B4-BE49-F238E27FC236}">
                <a16:creationId xmlns:a16="http://schemas.microsoft.com/office/drawing/2014/main" id="{3830185B-179F-34A6-3815-C6C4609AD36D}"/>
              </a:ext>
            </a:extLst>
          </p:cNvPr>
          <p:cNvSpPr txBox="1"/>
          <p:nvPr/>
        </p:nvSpPr>
        <p:spPr>
          <a:xfrm>
            <a:off x="6793722" y="5476878"/>
            <a:ext cx="9812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Boundary</a:t>
            </a:r>
          </a:p>
        </p:txBody>
      </p:sp>
      <p:sp>
        <p:nvSpPr>
          <p:cNvPr id="66" name="TextBox 167">
            <a:extLst>
              <a:ext uri="{FF2B5EF4-FFF2-40B4-BE49-F238E27FC236}">
                <a16:creationId xmlns:a16="http://schemas.microsoft.com/office/drawing/2014/main" id="{AC3B123D-A4F1-3420-AD03-A0308F41A351}"/>
              </a:ext>
            </a:extLst>
          </p:cNvPr>
          <p:cNvSpPr txBox="1"/>
          <p:nvPr/>
        </p:nvSpPr>
        <p:spPr>
          <a:xfrm>
            <a:off x="8396832" y="5503023"/>
            <a:ext cx="5501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Bulk</a:t>
            </a:r>
          </a:p>
        </p:txBody>
      </p:sp>
      <p:pic>
        <p:nvPicPr>
          <p:cNvPr id="67" name="図 66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Gamma\supset\log\frac{k_\mathrm{S}}{k_\mathrm{IR}},\Lambda_{\mathrm{UV}}&#10;\end{align*}&#10;&#10;\end{document}" title="IguanaTex Bitmap Display">
            <a:extLst>
              <a:ext uri="{FF2B5EF4-FFF2-40B4-BE49-F238E27FC236}">
                <a16:creationId xmlns:a16="http://schemas.microsoft.com/office/drawing/2014/main" id="{9E30B59A-2DCC-3FE8-2B80-5989731980C0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513" y="5956856"/>
            <a:ext cx="1677257" cy="504686"/>
          </a:xfrm>
          <a:prstGeom prst="rect">
            <a:avLst/>
          </a:prstGeom>
        </p:spPr>
      </p:pic>
      <p:sp>
        <p:nvSpPr>
          <p:cNvPr id="68" name="TextBox 36 2">
            <a:extLst>
              <a:ext uri="{FF2B5EF4-FFF2-40B4-BE49-F238E27FC236}">
                <a16:creationId xmlns:a16="http://schemas.microsoft.com/office/drawing/2014/main" id="{7F580774-4F64-F6CA-B851-2FB603EB0F8F}"/>
              </a:ext>
            </a:extLst>
          </p:cNvPr>
          <p:cNvSpPr txBox="1"/>
          <p:nvPr/>
        </p:nvSpPr>
        <p:spPr>
          <a:xfrm>
            <a:off x="1999682" y="4486040"/>
            <a:ext cx="29722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[Nelson 1601.03734 , Sou et al</a:t>
            </a:r>
            <a:r>
              <a:rPr lang="en-US" sz="1200" dirty="0">
                <a:latin typeface="+mj-lt"/>
              </a:rPr>
              <a:t>. </a:t>
            </a:r>
            <a:r>
              <a:rPr lang="en-US" sz="1200" b="0" i="0" dirty="0">
                <a:effectLst/>
                <a:latin typeface="+mj-lt"/>
              </a:rPr>
              <a:t>2207.04435</a:t>
            </a:r>
            <a:r>
              <a:rPr lang="en-US" sz="1200" dirty="0">
                <a:latin typeface="+mj-lt"/>
              </a:rPr>
              <a:t>]</a:t>
            </a: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5F40FDBA-253E-4FCD-CBB7-7F471DF750DC}"/>
              </a:ext>
            </a:extLst>
          </p:cNvPr>
          <p:cNvSpPr txBox="1"/>
          <p:nvPr/>
        </p:nvSpPr>
        <p:spPr>
          <a:xfrm>
            <a:off x="1452260" y="4968144"/>
            <a:ext cx="1844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Decoherence rate</a:t>
            </a:r>
          </a:p>
          <a:p>
            <a:r>
              <a:rPr lang="en-US" dirty="0"/>
              <a:t>(Decay rate)</a:t>
            </a:r>
          </a:p>
        </p:txBody>
      </p:sp>
      <p:pic>
        <p:nvPicPr>
          <p:cNvPr id="7" name="図 6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sim\mathcal{L}^{(3)}_{\text{int}}&#10;\end{align*}&#10;&#10;\end{document}" title="IguanaTex Bitmap Display">
            <a:extLst>
              <a:ext uri="{FF2B5EF4-FFF2-40B4-BE49-F238E27FC236}">
                <a16:creationId xmlns:a16="http://schemas.microsoft.com/office/drawing/2014/main" id="{7CA04A50-8B74-0D12-2376-5934DED8BC61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04910">
            <a:off x="5002928" y="4610811"/>
            <a:ext cx="599314" cy="30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6379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F9AE64-0700-297D-3C77-854EA3407C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CE9A73E4-78B7-56DF-2EE8-08DCE7A4BB43}"/>
              </a:ext>
            </a:extLst>
          </p:cNvPr>
          <p:cNvSpPr/>
          <p:nvPr/>
        </p:nvSpPr>
        <p:spPr>
          <a:xfrm>
            <a:off x="9479820" y="3992685"/>
            <a:ext cx="2457596" cy="1510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5FF543-F6E5-90A1-A8FD-1851629551A2}"/>
              </a:ext>
            </a:extLst>
          </p:cNvPr>
          <p:cNvSpPr txBox="1"/>
          <p:nvPr/>
        </p:nvSpPr>
        <p:spPr>
          <a:xfrm>
            <a:off x="481262" y="994611"/>
            <a:ext cx="2973506" cy="38380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b="1" dirty="0"/>
              <a:t>Perturbative expansion</a:t>
            </a:r>
          </a:p>
          <a:p>
            <a:pPr lvl="1">
              <a:lnSpc>
                <a:spcPct val="200000"/>
              </a:lnSpc>
            </a:pPr>
            <a:endParaRPr lang="en-US" dirty="0"/>
          </a:p>
          <a:p>
            <a:pPr lvl="1">
              <a:lnSpc>
                <a:spcPct val="250000"/>
              </a:lnSpc>
            </a:pPr>
            <a:endParaRPr lang="en-US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/>
              <a:t>Result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EC434F-AC84-D669-5172-245B000A8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584" y="215226"/>
            <a:ext cx="11682832" cy="714166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ptos ExtraBold" panose="020F0502020204030204" pitchFamily="34" charset="0"/>
              </a:rPr>
              <a:t>Calculation of Decoherence Rate</a:t>
            </a:r>
          </a:p>
        </p:txBody>
      </p:sp>
      <p:sp>
        <p:nvSpPr>
          <p:cNvPr id="37" name="TextBox 36 1">
            <a:extLst>
              <a:ext uri="{FF2B5EF4-FFF2-40B4-BE49-F238E27FC236}">
                <a16:creationId xmlns:a16="http://schemas.microsoft.com/office/drawing/2014/main" id="{14816912-4FF5-666A-71C4-9593B9E6DDC4}"/>
              </a:ext>
            </a:extLst>
          </p:cNvPr>
          <p:cNvSpPr txBox="1"/>
          <p:nvPr/>
        </p:nvSpPr>
        <p:spPr>
          <a:xfrm>
            <a:off x="258500" y="677581"/>
            <a:ext cx="17411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[Nelson 1601.03734]</a:t>
            </a:r>
          </a:p>
        </p:txBody>
      </p:sp>
      <p:pic>
        <p:nvPicPr>
          <p:cNvPr id="6" name="図 5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frac{\rho_\mr{S}[\zeta_\text{S},\widetilde{\zeta}_\text{S}]}{\Psi_\mr{G}[\zeta_\text{S}]\Psi_\mr{G}^*[\widetilde{\zeta}_\text{S}]}&amp;=\int\mc{D}\zeta_\text{E}|\Psi_\mr{G}[\zeta_\text{E}]|^2 \qty[1-{\frac{1}{6}\int_{\mf{k}_1,\mf{k}_2,\mf{k}_3}(\zeta_1\zeta_2\zeta_3\psi_3+\widetilde{\zeta}_1\widetilde{\zeta}_2\widetilde{\zeta}_3\psi_3^*)}+{\frac{1}{36}\int_{\mf{k}_1,\ldots,\mf{k}_6}(\zeta\zeta\zeta\psi_3+\widetilde{\zeta}\widetilde{\zeta}\widetilde{\zeta}\psi_3^*)^2}]\\&#10;&amp;\approx\mc{N}\exp\Bigg[-\frac{1}{2}\int_{\mf{k}_\text{S},\mf{k}_\text{E}}(\psi_3\zeta_\text{S}+\psi_3^*\widetilde{\zeta}_\text{S})\braket{\zeta_\text{E}\zeta_\text{E}}+\frac{1}{2}\int_{\mf{k}_\text{S},\mf{k}_\text{E},\mf{k}'_\text{E}}(\psi_3\psi_3\zeta^2_\text{S}+\psi_3^*\psi_3^*\widetilde{\zeta}_\text{S}^2)\braket{\zeta_\text{E}\zeta_\text{E}}\braket{\zeta_{\text{E}'}\zeta_{\text{E}'}}\\&#10;&amp;\qquad\qquad\qquad\qquad\qquad\qquad\qquad\qquad\qquad\qquad +\int_{\mf{k}_\text{S},\mf{k}_\text{E},\mf{k}'_\text{E}}|\psi_3|^2\zeta_\text{S}\widetilde{\zeta}_\text{S}\braket{\zeta_\text{E}\zeta_\text{E}}\braket{\zeta_{\text{E}'}\zeta_{\text{E}'}}+\order{\zeta_\text{S}^4}\Bigg]&#10;\end{align*}&#10;&#10;\end{document}" title="IguanaTex Bitmap Display">
            <a:extLst>
              <a:ext uri="{FF2B5EF4-FFF2-40B4-BE49-F238E27FC236}">
                <a16:creationId xmlns:a16="http://schemas.microsoft.com/office/drawing/2014/main" id="{80F75913-FCC9-153F-5C9A-BAEF0C4D9DA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96" y="1599845"/>
            <a:ext cx="10480463" cy="2192912"/>
          </a:xfrm>
          <a:prstGeom prst="rect">
            <a:avLst/>
          </a:prstGeom>
        </p:spPr>
      </p:pic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1F76EEC4-CBA7-6267-6E92-9FBB90EDB2D9}"/>
              </a:ext>
            </a:extLst>
          </p:cNvPr>
          <p:cNvCxnSpPr>
            <a:cxnSpLocks/>
          </p:cNvCxnSpPr>
          <p:nvPr/>
        </p:nvCxnSpPr>
        <p:spPr>
          <a:xfrm>
            <a:off x="3702674" y="3010836"/>
            <a:ext cx="7856113" cy="0"/>
          </a:xfrm>
          <a:prstGeom prst="line">
            <a:avLst/>
          </a:prstGeom>
          <a:ln w="38100">
            <a:solidFill>
              <a:srgbClr val="510B0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矢印: 下 35">
            <a:extLst>
              <a:ext uri="{FF2B5EF4-FFF2-40B4-BE49-F238E27FC236}">
                <a16:creationId xmlns:a16="http://schemas.microsoft.com/office/drawing/2014/main" id="{77A9CAB6-BC93-D970-DBE5-3F21D02ABCB2}"/>
              </a:ext>
            </a:extLst>
          </p:cNvPr>
          <p:cNvSpPr/>
          <p:nvPr/>
        </p:nvSpPr>
        <p:spPr>
          <a:xfrm rot="2501483">
            <a:off x="4001442" y="3018561"/>
            <a:ext cx="202318" cy="766470"/>
          </a:xfrm>
          <a:prstGeom prst="downArrow">
            <a:avLst/>
          </a:prstGeom>
          <a:solidFill>
            <a:srgbClr val="510B0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B38CA481-D991-56F9-5168-7E6D23AFDA71}"/>
              </a:ext>
            </a:extLst>
          </p:cNvPr>
          <p:cNvSpPr txBox="1"/>
          <p:nvPr/>
        </p:nvSpPr>
        <p:spPr>
          <a:xfrm>
            <a:off x="3354255" y="3687345"/>
            <a:ext cx="1025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Pure part</a:t>
            </a:r>
          </a:p>
        </p:txBody>
      </p:sp>
      <p:pic>
        <p:nvPicPr>
          <p:cNvPr id="40" name="図 39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delta\Psi[\zeta_\text{S}]\delta\Psi^*[\widetilde{\zeta}_\text{S}]&#10;\end{align*}&#10;&#10;\end{document}" title="IguanaTex Bitmap Display">
            <a:extLst>
              <a:ext uri="{FF2B5EF4-FFF2-40B4-BE49-F238E27FC236}">
                <a16:creationId xmlns:a16="http://schemas.microsoft.com/office/drawing/2014/main" id="{DFF83A76-B98C-2124-84AB-C14D7116114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334" y="3710171"/>
            <a:ext cx="1319314" cy="282514"/>
          </a:xfrm>
          <a:prstGeom prst="rect">
            <a:avLst/>
          </a:prstGeom>
        </p:spPr>
      </p:pic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AE045BFC-7405-CFF5-472E-2731594DF537}"/>
              </a:ext>
            </a:extLst>
          </p:cNvPr>
          <p:cNvCxnSpPr/>
          <p:nvPr/>
        </p:nvCxnSpPr>
        <p:spPr>
          <a:xfrm>
            <a:off x="7379594" y="3812791"/>
            <a:ext cx="3219719" cy="0"/>
          </a:xfrm>
          <a:prstGeom prst="line">
            <a:avLst/>
          </a:prstGeom>
          <a:ln w="38100">
            <a:solidFill>
              <a:srgbClr val="510B0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05744ADC-8DC0-5FA4-31B2-CA9B72424117}"/>
              </a:ext>
            </a:extLst>
          </p:cNvPr>
          <p:cNvSpPr txBox="1"/>
          <p:nvPr/>
        </p:nvSpPr>
        <p:spPr>
          <a:xfrm>
            <a:off x="7617588" y="4004486"/>
            <a:ext cx="1338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6FA"/>
                </a:solidFill>
              </a:rPr>
              <a:t>Off-diagonal</a:t>
            </a:r>
          </a:p>
        </p:txBody>
      </p:sp>
      <p:cxnSp>
        <p:nvCxnSpPr>
          <p:cNvPr id="49" name="Straight Connector 57">
            <a:extLst>
              <a:ext uri="{FF2B5EF4-FFF2-40B4-BE49-F238E27FC236}">
                <a16:creationId xmlns:a16="http://schemas.microsoft.com/office/drawing/2014/main" id="{41489468-A3B8-AC4A-1F60-29FAC93BD85C}"/>
              </a:ext>
            </a:extLst>
          </p:cNvPr>
          <p:cNvCxnSpPr/>
          <p:nvPr/>
        </p:nvCxnSpPr>
        <p:spPr>
          <a:xfrm>
            <a:off x="9709290" y="4476279"/>
            <a:ext cx="68040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58">
            <a:extLst>
              <a:ext uri="{FF2B5EF4-FFF2-40B4-BE49-F238E27FC236}">
                <a16:creationId xmlns:a16="http://schemas.microsoft.com/office/drawing/2014/main" id="{901E318F-4B95-521B-0617-E30D86015B6E}"/>
              </a:ext>
            </a:extLst>
          </p:cNvPr>
          <p:cNvSpPr/>
          <p:nvPr/>
        </p:nvSpPr>
        <p:spPr>
          <a:xfrm>
            <a:off x="10389698" y="4176919"/>
            <a:ext cx="618242" cy="618242"/>
          </a:xfrm>
          <a:prstGeom prst="ellipse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9">
            <a:extLst>
              <a:ext uri="{FF2B5EF4-FFF2-40B4-BE49-F238E27FC236}">
                <a16:creationId xmlns:a16="http://schemas.microsoft.com/office/drawing/2014/main" id="{AFD0C800-76BE-204D-B567-6E2F2A9F4D30}"/>
              </a:ext>
            </a:extLst>
          </p:cNvPr>
          <p:cNvCxnSpPr/>
          <p:nvPr/>
        </p:nvCxnSpPr>
        <p:spPr>
          <a:xfrm>
            <a:off x="11029068" y="4476279"/>
            <a:ext cx="68040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4" name="図 53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zeta_\text{S}&#10;\end{align*}&#10;&#10;\end{document}" title="IguanaTex Bitmap Display">
            <a:extLst>
              <a:ext uri="{FF2B5EF4-FFF2-40B4-BE49-F238E27FC236}">
                <a16:creationId xmlns:a16="http://schemas.microsoft.com/office/drawing/2014/main" id="{68E7FC80-DD30-34F7-0784-B582C344717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643" y="4586199"/>
            <a:ext cx="181029" cy="205714"/>
          </a:xfrm>
          <a:prstGeom prst="rect">
            <a:avLst/>
          </a:prstGeom>
        </p:spPr>
      </p:pic>
      <p:pic>
        <p:nvPicPr>
          <p:cNvPr id="57" name="図 56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widetilde{\zeta}_\text{S}&#10;\end{align*}&#10;&#10;\end{document}" title="IguanaTex Bitmap Display">
            <a:extLst>
              <a:ext uri="{FF2B5EF4-FFF2-40B4-BE49-F238E27FC236}">
                <a16:creationId xmlns:a16="http://schemas.microsoft.com/office/drawing/2014/main" id="{FE582341-B767-5628-B1DD-831398C93C40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3966" y="4520370"/>
            <a:ext cx="181029" cy="271543"/>
          </a:xfrm>
          <a:prstGeom prst="rect">
            <a:avLst/>
          </a:prstGeom>
        </p:spPr>
      </p:pic>
      <p:pic>
        <p:nvPicPr>
          <p:cNvPr id="59" name="図 58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zeta_\text{E}&#10;\end{align*}&#10;&#10;\end{document}" title="IguanaTex Bitmap Display">
            <a:extLst>
              <a:ext uri="{FF2B5EF4-FFF2-40B4-BE49-F238E27FC236}">
                <a16:creationId xmlns:a16="http://schemas.microsoft.com/office/drawing/2014/main" id="{26C79967-853E-67C6-EA05-B5F4EC318535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7940" y="4101265"/>
            <a:ext cx="207086" cy="205714"/>
          </a:xfrm>
          <a:prstGeom prst="rect">
            <a:avLst/>
          </a:prstGeom>
        </p:spPr>
      </p:pic>
      <p:pic>
        <p:nvPicPr>
          <p:cNvPr id="60" name="図 59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zeta_\text{E}&#10;\end{align*}&#10;&#10;\end{document}" title="IguanaTex Bitmap Display">
            <a:extLst>
              <a:ext uri="{FF2B5EF4-FFF2-40B4-BE49-F238E27FC236}">
                <a16:creationId xmlns:a16="http://schemas.microsoft.com/office/drawing/2014/main" id="{A32DA8E7-53D2-A52A-5B07-304E34089CDF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781" y="4689056"/>
            <a:ext cx="207086" cy="205714"/>
          </a:xfrm>
          <a:prstGeom prst="rect">
            <a:avLst/>
          </a:prstGeom>
        </p:spPr>
      </p:pic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7104B5A1-1D84-6186-2043-471F08B6B69C}"/>
              </a:ext>
            </a:extLst>
          </p:cNvPr>
          <p:cNvSpPr txBox="1"/>
          <p:nvPr/>
        </p:nvSpPr>
        <p:spPr>
          <a:xfrm>
            <a:off x="9695361" y="4922880"/>
            <a:ext cx="202651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“Classical loop”</a:t>
            </a:r>
          </a:p>
          <a:p>
            <a:pPr algn="ctr"/>
            <a:r>
              <a:rPr lang="en-US" sz="1200" dirty="0"/>
              <a:t>[Céspedes et al. 2311.17990]</a:t>
            </a: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F15EBFFD-F936-902B-64A2-544AE87CE091}"/>
              </a:ext>
            </a:extLst>
          </p:cNvPr>
          <p:cNvSpPr txBox="1"/>
          <p:nvPr/>
        </p:nvSpPr>
        <p:spPr>
          <a:xfrm>
            <a:off x="2041728" y="2779776"/>
            <a:ext cx="12715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Exponentiation</a:t>
            </a:r>
          </a:p>
        </p:txBody>
      </p:sp>
      <p:pic>
        <p:nvPicPr>
          <p:cNvPr id="11" name="図 10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Gamma\approx\int_{\mf{k}_\text{S},\mf{k}_\text{E},\mf{k}'_\text{E}}|\psi_3|^2P_{k_\text{E}}P_{k'_\text{E}}\sim\int_{\mf{k}_\text{S}}\qty[\frac{1}{\epsilon^2}\qty(\frac{aH}{k_\mr{S}})^6+\epsilon^2 \qty(\frac{aH}{k_\mr{S}})^3]&#10;\end{align*}&#10;&#10;\end{document}" title="IguanaTex Bitmap Display">
            <a:extLst>
              <a:ext uri="{FF2B5EF4-FFF2-40B4-BE49-F238E27FC236}">
                <a16:creationId xmlns:a16="http://schemas.microsoft.com/office/drawing/2014/main" id="{4C746221-B3D9-F38E-518E-5EEBF6A59488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129" y="4829737"/>
            <a:ext cx="5838163" cy="682971"/>
          </a:xfrm>
          <a:prstGeom prst="rect">
            <a:avLst/>
          </a:prstGeom>
        </p:spPr>
      </p:pic>
      <p:sp>
        <p:nvSpPr>
          <p:cNvPr id="64" name="TextBox 165">
            <a:extLst>
              <a:ext uri="{FF2B5EF4-FFF2-40B4-BE49-F238E27FC236}">
                <a16:creationId xmlns:a16="http://schemas.microsoft.com/office/drawing/2014/main" id="{EDA2FD19-614A-CBE2-0B83-B2D35C31238D}"/>
              </a:ext>
            </a:extLst>
          </p:cNvPr>
          <p:cNvSpPr txBox="1"/>
          <p:nvPr/>
        </p:nvSpPr>
        <p:spPr>
          <a:xfrm>
            <a:off x="2578236" y="6012580"/>
            <a:ext cx="4035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   </a:t>
            </a:r>
            <a:r>
              <a:rPr lang="en-US" dirty="0">
                <a:solidFill>
                  <a:srgbClr val="0006FA"/>
                </a:solidFill>
              </a:rPr>
              <a:t>IR divergence   and   UV divergence</a:t>
            </a:r>
          </a:p>
        </p:txBody>
      </p:sp>
      <p:sp>
        <p:nvSpPr>
          <p:cNvPr id="65" name="TextBox 166">
            <a:extLst>
              <a:ext uri="{FF2B5EF4-FFF2-40B4-BE49-F238E27FC236}">
                <a16:creationId xmlns:a16="http://schemas.microsoft.com/office/drawing/2014/main" id="{078F9175-B464-E6C1-508A-B1A85F5E7271}"/>
              </a:ext>
            </a:extLst>
          </p:cNvPr>
          <p:cNvSpPr txBox="1"/>
          <p:nvPr/>
        </p:nvSpPr>
        <p:spPr>
          <a:xfrm>
            <a:off x="6793722" y="5476878"/>
            <a:ext cx="9812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Boundary</a:t>
            </a:r>
          </a:p>
        </p:txBody>
      </p:sp>
      <p:sp>
        <p:nvSpPr>
          <p:cNvPr id="66" name="TextBox 167">
            <a:extLst>
              <a:ext uri="{FF2B5EF4-FFF2-40B4-BE49-F238E27FC236}">
                <a16:creationId xmlns:a16="http://schemas.microsoft.com/office/drawing/2014/main" id="{A838078A-CA6E-53FE-5134-26D4A3A50C39}"/>
              </a:ext>
            </a:extLst>
          </p:cNvPr>
          <p:cNvSpPr txBox="1"/>
          <p:nvPr/>
        </p:nvSpPr>
        <p:spPr>
          <a:xfrm>
            <a:off x="8396832" y="5503023"/>
            <a:ext cx="5501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Bulk</a:t>
            </a:r>
          </a:p>
        </p:txBody>
      </p:sp>
      <p:pic>
        <p:nvPicPr>
          <p:cNvPr id="67" name="図 66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Gamma\supset\log\frac{k_\mathrm{S}}{k_\mathrm{IR}},\Lambda_{\mathrm{UV}}&#10;\end{align*}&#10;&#10;\end{document}" title="IguanaTex Bitmap Display">
            <a:extLst>
              <a:ext uri="{FF2B5EF4-FFF2-40B4-BE49-F238E27FC236}">
                <a16:creationId xmlns:a16="http://schemas.microsoft.com/office/drawing/2014/main" id="{04FF2001-2FA0-2652-974F-5327FF0854C3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513" y="5956856"/>
            <a:ext cx="1677257" cy="504686"/>
          </a:xfrm>
          <a:prstGeom prst="rect">
            <a:avLst/>
          </a:prstGeom>
        </p:spPr>
      </p:pic>
      <p:sp>
        <p:nvSpPr>
          <p:cNvPr id="68" name="TextBox 36 2">
            <a:extLst>
              <a:ext uri="{FF2B5EF4-FFF2-40B4-BE49-F238E27FC236}">
                <a16:creationId xmlns:a16="http://schemas.microsoft.com/office/drawing/2014/main" id="{8EE53AD3-B064-7476-09C6-393F5D07746F}"/>
              </a:ext>
            </a:extLst>
          </p:cNvPr>
          <p:cNvSpPr txBox="1"/>
          <p:nvPr/>
        </p:nvSpPr>
        <p:spPr>
          <a:xfrm>
            <a:off x="1999682" y="4486040"/>
            <a:ext cx="29722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[Nelson 1601.03734 , Sou et al</a:t>
            </a:r>
            <a:r>
              <a:rPr lang="en-US" sz="1200" dirty="0">
                <a:latin typeface="+mj-lt"/>
              </a:rPr>
              <a:t>. </a:t>
            </a:r>
            <a:r>
              <a:rPr lang="en-US" sz="1200" b="0" i="0" dirty="0">
                <a:effectLst/>
                <a:latin typeface="+mj-lt"/>
              </a:rPr>
              <a:t>2207.04435</a:t>
            </a:r>
            <a:r>
              <a:rPr lang="en-US" sz="1200" dirty="0">
                <a:latin typeface="+mj-lt"/>
              </a:rPr>
              <a:t>]</a:t>
            </a: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5EFA34A4-E7EF-FBE2-78F6-6E51AB172335}"/>
              </a:ext>
            </a:extLst>
          </p:cNvPr>
          <p:cNvSpPr txBox="1"/>
          <p:nvPr/>
        </p:nvSpPr>
        <p:spPr>
          <a:xfrm>
            <a:off x="1452260" y="4968144"/>
            <a:ext cx="1844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Decoherence rate</a:t>
            </a:r>
          </a:p>
          <a:p>
            <a:r>
              <a:rPr lang="en-US" dirty="0"/>
              <a:t>(Decay rate)</a:t>
            </a: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30BF0982-15D6-3273-7843-514604C6EF3A}"/>
              </a:ext>
            </a:extLst>
          </p:cNvPr>
          <p:cNvSpPr txBox="1"/>
          <p:nvPr/>
        </p:nvSpPr>
        <p:spPr>
          <a:xfrm>
            <a:off x="5138847" y="6291489"/>
            <a:ext cx="19143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Stay tuned for our paper</a:t>
            </a:r>
          </a:p>
        </p:txBody>
      </p:sp>
      <p:sp>
        <p:nvSpPr>
          <p:cNvPr id="76" name="TextBox 36">
            <a:extLst>
              <a:ext uri="{FF2B5EF4-FFF2-40B4-BE49-F238E27FC236}">
                <a16:creationId xmlns:a16="http://schemas.microsoft.com/office/drawing/2014/main" id="{7DDB833C-2410-27BA-82C0-9717D49953D3}"/>
              </a:ext>
            </a:extLst>
          </p:cNvPr>
          <p:cNvSpPr txBox="1"/>
          <p:nvPr/>
        </p:nvSpPr>
        <p:spPr>
          <a:xfrm>
            <a:off x="5610559" y="6491543"/>
            <a:ext cx="15490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[cf. Unru</a:t>
            </a:r>
            <a:r>
              <a:rPr lang="en-US" sz="1200" dirty="0">
                <a:latin typeface="+mj-lt"/>
              </a:rPr>
              <a:t>h </a:t>
            </a:r>
            <a:r>
              <a:rPr lang="en-US" sz="1200" b="0" i="0" dirty="0">
                <a:effectLst/>
                <a:latin typeface="+mj-lt"/>
              </a:rPr>
              <a:t>1110.2199</a:t>
            </a:r>
            <a:r>
              <a:rPr lang="en-US" sz="1200" dirty="0"/>
              <a:t>]</a:t>
            </a:r>
          </a:p>
        </p:txBody>
      </p:sp>
      <p:sp>
        <p:nvSpPr>
          <p:cNvPr id="77" name="楕円 76">
            <a:extLst>
              <a:ext uri="{FF2B5EF4-FFF2-40B4-BE49-F238E27FC236}">
                <a16:creationId xmlns:a16="http://schemas.microsoft.com/office/drawing/2014/main" id="{15421086-74CD-F58D-788A-D009DC132A14}"/>
              </a:ext>
            </a:extLst>
          </p:cNvPr>
          <p:cNvSpPr/>
          <p:nvPr/>
        </p:nvSpPr>
        <p:spPr>
          <a:xfrm>
            <a:off x="3259796" y="5906502"/>
            <a:ext cx="1336043" cy="5346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sim\mathcal{L}^{(3)}_{\text{int}}&#10;\end{align*}&#10;&#10;\end{document}" title="IguanaTex Bitmap Display">
            <a:extLst>
              <a:ext uri="{FF2B5EF4-FFF2-40B4-BE49-F238E27FC236}">
                <a16:creationId xmlns:a16="http://schemas.microsoft.com/office/drawing/2014/main" id="{C2D82DF9-E512-C110-AA90-9BC0909BAE2D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04910">
            <a:off x="5002928" y="4610811"/>
            <a:ext cx="599314" cy="30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3182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03261F-8C76-773E-32D2-F9DAB44DA8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4CE7F-648C-B1EA-930A-AE9052ED8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584" y="215226"/>
            <a:ext cx="11682832" cy="714166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ptos ExtraBold" panose="020F0502020204030204" pitchFamily="34" charset="0"/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F66FF-5D5E-8912-C6BB-EAB3D43C8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709" y="1075034"/>
            <a:ext cx="11454583" cy="4966001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Decoherence in cosmology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Wavefunction formalism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Decoherence rate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b="1" dirty="0"/>
              <a:t>Local observer’s effect</a:t>
            </a:r>
            <a:endParaRPr lang="en-US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 Maldacena’s consistency conditions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 Regularizing IR divergence</a:t>
            </a:r>
          </a:p>
        </p:txBody>
      </p:sp>
    </p:spTree>
    <p:extLst>
      <p:ext uri="{BB962C8B-B14F-4D97-AF65-F5344CB8AC3E}">
        <p14:creationId xmlns:p14="http://schemas.microsoft.com/office/powerpoint/2010/main" val="24942969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4C17D-C7FE-137C-A3D8-AECD3D03B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584" y="215226"/>
            <a:ext cx="11682832" cy="714166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ptos ExtraBold" panose="020F0502020204030204" pitchFamily="34" charset="0"/>
              </a:rPr>
              <a:t>Maldacena’s Consistency Condition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822F6A-B6BB-72D0-7CBC-3CE86435CFF2}"/>
              </a:ext>
            </a:extLst>
          </p:cNvPr>
          <p:cNvSpPr txBox="1"/>
          <p:nvPr/>
        </p:nvSpPr>
        <p:spPr>
          <a:xfrm>
            <a:off x="481262" y="994611"/>
            <a:ext cx="3644075" cy="3447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/>
              <a:t>Ward identity in WFU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/>
              <a:t>Spatial gauge transformation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en-US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en-US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en-US" dirty="0"/>
          </a:p>
          <a:p>
            <a:endParaRPr lang="en-US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dirty="0"/>
          </a:p>
        </p:txBody>
      </p:sp>
      <p:pic>
        <p:nvPicPr>
          <p:cNvPr id="34" name="Picture 33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x^i\to x^i+\xi^i,\quad h_{ij}\to h_{ij}-a^2D_{\{i}\xi_{j\}}&#10;\end{align*}&#10;&#10;\end{document}" title="IguanaTex Bitmap Display">
            <a:extLst>
              <a:ext uri="{FF2B5EF4-FFF2-40B4-BE49-F238E27FC236}">
                <a16:creationId xmlns:a16="http://schemas.microsoft.com/office/drawing/2014/main" id="{C2395A2E-548E-BCF9-6A5A-62AC2360058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176" y="1333165"/>
            <a:ext cx="4013715" cy="312381"/>
          </a:xfrm>
          <a:prstGeom prst="rect">
            <a:avLst/>
          </a:prstGeom>
        </p:spPr>
      </p:pic>
      <p:pic>
        <p:nvPicPr>
          <p:cNvPr id="61" name="Picture 60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Psi[h_{ij}-a^2D_{\{i}\xi_{j\}}]=\Psi[h_{ij}]\longrightarrow D_i\qty[\frac{1}{\sqrt{h}}\frac{\delta\Psi}{\delta h_{ij}(x)}]=0\quad\cdots\cdots (*)&#10;\end{align*}&#10;&#10;\end{document}" title="IguanaTex Bitmap Display">
            <a:extLst>
              <a:ext uri="{FF2B5EF4-FFF2-40B4-BE49-F238E27FC236}">
                <a16:creationId xmlns:a16="http://schemas.microsoft.com/office/drawing/2014/main" id="{4443EA03-72E2-C14D-096D-506EB071464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691" y="1797775"/>
            <a:ext cx="6323656" cy="555429"/>
          </a:xfrm>
          <a:prstGeom prst="rect">
            <a:avLst/>
          </a:prstGeom>
        </p:spPr>
      </p:pic>
      <p:sp>
        <p:nvSpPr>
          <p:cNvPr id="30" name="Arrow: Right 29">
            <a:extLst>
              <a:ext uri="{FF2B5EF4-FFF2-40B4-BE49-F238E27FC236}">
                <a16:creationId xmlns:a16="http://schemas.microsoft.com/office/drawing/2014/main" id="{67BD850A-3C94-744D-93FE-CF1080698575}"/>
              </a:ext>
            </a:extLst>
          </p:cNvPr>
          <p:cNvSpPr/>
          <p:nvPr/>
        </p:nvSpPr>
        <p:spPr>
          <a:xfrm>
            <a:off x="1384478" y="1908064"/>
            <a:ext cx="337641" cy="286727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E9B9E97-A61D-793A-7ECF-53BE51191E23}"/>
              </a:ext>
            </a:extLst>
          </p:cNvPr>
          <p:cNvSpPr txBox="1"/>
          <p:nvPr/>
        </p:nvSpPr>
        <p:spPr>
          <a:xfrm>
            <a:off x="8536392" y="1895688"/>
            <a:ext cx="2439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Ward identity</a:t>
            </a:r>
          </a:p>
          <a:p>
            <a:r>
              <a:rPr lang="en-US" dirty="0"/>
              <a:t>(momentum  constraint)</a:t>
            </a:r>
          </a:p>
        </p:txBody>
      </p:sp>
      <p:pic>
        <p:nvPicPr>
          <p:cNvPr id="74" name="Picture 73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h_{ij}=e^{2\zeta}a^2\delta_{ij}&#10;\end{align*}&#10;&#10;\end{document}" title="IguanaTex Bitmap Display">
            <a:extLst>
              <a:ext uri="{FF2B5EF4-FFF2-40B4-BE49-F238E27FC236}">
                <a16:creationId xmlns:a16="http://schemas.microsoft.com/office/drawing/2014/main" id="{B64D91D4-1B05-432C-C387-52A0A1EDD42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814" y="1397949"/>
            <a:ext cx="1342628" cy="272914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1EFED6F5-FF87-30B0-B110-864182861D27}"/>
              </a:ext>
            </a:extLst>
          </p:cNvPr>
          <p:cNvSpPr txBox="1"/>
          <p:nvPr/>
        </p:nvSpPr>
        <p:spPr>
          <a:xfrm>
            <a:off x="8374585" y="1349740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10C351-67FF-B55E-81B6-41E727B86B82}"/>
              </a:ext>
            </a:extLst>
          </p:cNvPr>
          <p:cNvSpPr txBox="1"/>
          <p:nvPr/>
        </p:nvSpPr>
        <p:spPr>
          <a:xfrm>
            <a:off x="284285" y="673268"/>
            <a:ext cx="43457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[</a:t>
            </a:r>
            <a:r>
              <a:rPr lang="en-US" altLang="ja-JP" sz="1400" dirty="0"/>
              <a:t>Maldacena </a:t>
            </a:r>
            <a:r>
              <a:rPr lang="en-US" sz="1400" dirty="0"/>
              <a:t>astro-</a:t>
            </a:r>
            <a:r>
              <a:rPr lang="en-US" sz="1400" dirty="0" err="1"/>
              <a:t>ph</a:t>
            </a:r>
            <a:r>
              <a:rPr lang="en-US" sz="1400" dirty="0"/>
              <a:t>/0210603, Pimentel 1309.1793,</a:t>
            </a:r>
            <a:r>
              <a:rPr lang="ja-JP" altLang="en-US" sz="1400" dirty="0"/>
              <a:t> </a:t>
            </a:r>
            <a:r>
              <a:rPr lang="en-US" altLang="ja-JP" sz="1400" dirty="0"/>
              <a:t>etc.</a:t>
            </a:r>
            <a:r>
              <a:rPr lang="en-US" sz="1400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6813300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4C17D-C7FE-137C-A3D8-AECD3D03B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584" y="215226"/>
            <a:ext cx="11682832" cy="714166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ptos ExtraBold" panose="020F0502020204030204" pitchFamily="34" charset="0"/>
              </a:rPr>
              <a:t>Maldacena’s Consistency Condition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822F6A-B6BB-72D0-7CBC-3CE86435CFF2}"/>
              </a:ext>
            </a:extLst>
          </p:cNvPr>
          <p:cNvSpPr txBox="1"/>
          <p:nvPr/>
        </p:nvSpPr>
        <p:spPr>
          <a:xfrm>
            <a:off x="481262" y="994611"/>
            <a:ext cx="3644075" cy="3724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/>
              <a:t>Ward identity in WFU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/>
              <a:t>Spatial gauge transformation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en-US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en-US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en-US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/>
              <a:t>Consistency conditions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dirty="0"/>
          </a:p>
        </p:txBody>
      </p:sp>
      <p:pic>
        <p:nvPicPr>
          <p:cNvPr id="34" name="Picture 33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x^i\to x^i+\xi^i,\quad h_{ij}\to h_{ij}-a^2D_{\{i}\xi_{j\}}&#10;\end{align*}&#10;&#10;\end{document}" title="IguanaTex Bitmap Display">
            <a:extLst>
              <a:ext uri="{FF2B5EF4-FFF2-40B4-BE49-F238E27FC236}">
                <a16:creationId xmlns:a16="http://schemas.microsoft.com/office/drawing/2014/main" id="{C2395A2E-548E-BCF9-6A5A-62AC2360058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176" y="1333165"/>
            <a:ext cx="4013715" cy="312381"/>
          </a:xfrm>
          <a:prstGeom prst="rect">
            <a:avLst/>
          </a:prstGeom>
        </p:spPr>
      </p:pic>
      <p:pic>
        <p:nvPicPr>
          <p:cNvPr id="61" name="Picture 60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Psi[h_{ij}-a^2D_{\{i}\xi_{j\}}]=\Psi[h_{ij}]\longrightarrow D_i\qty[\frac{1}{\sqrt{h}}\frac{\delta\Psi}{\delta h_{ij}(x)}]=0\quad\cdots\cdots (*)&#10;\end{align*}&#10;&#10;\end{document}" title="IguanaTex Bitmap Display">
            <a:extLst>
              <a:ext uri="{FF2B5EF4-FFF2-40B4-BE49-F238E27FC236}">
                <a16:creationId xmlns:a16="http://schemas.microsoft.com/office/drawing/2014/main" id="{4443EA03-72E2-C14D-096D-506EB071464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691" y="1797775"/>
            <a:ext cx="6323656" cy="555429"/>
          </a:xfrm>
          <a:prstGeom prst="rect">
            <a:avLst/>
          </a:prstGeom>
        </p:spPr>
      </p:pic>
      <p:sp>
        <p:nvSpPr>
          <p:cNvPr id="30" name="Arrow: Right 29">
            <a:extLst>
              <a:ext uri="{FF2B5EF4-FFF2-40B4-BE49-F238E27FC236}">
                <a16:creationId xmlns:a16="http://schemas.microsoft.com/office/drawing/2014/main" id="{67BD850A-3C94-744D-93FE-CF1080698575}"/>
              </a:ext>
            </a:extLst>
          </p:cNvPr>
          <p:cNvSpPr/>
          <p:nvPr/>
        </p:nvSpPr>
        <p:spPr>
          <a:xfrm>
            <a:off x="1384478" y="1908064"/>
            <a:ext cx="337641" cy="286727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E9B9E97-A61D-793A-7ECF-53BE51191E23}"/>
              </a:ext>
            </a:extLst>
          </p:cNvPr>
          <p:cNvSpPr txBox="1"/>
          <p:nvPr/>
        </p:nvSpPr>
        <p:spPr>
          <a:xfrm>
            <a:off x="8536392" y="1895688"/>
            <a:ext cx="2439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Ward identity</a:t>
            </a:r>
          </a:p>
          <a:p>
            <a:r>
              <a:rPr lang="en-US" dirty="0"/>
              <a:t>(momentum  constraint)</a:t>
            </a:r>
          </a:p>
        </p:txBody>
      </p:sp>
      <p:pic>
        <p:nvPicPr>
          <p:cNvPr id="31" name="Picture 30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eval{\frac{\delta}{\delta h_{kl}(y)}\qty(*)}_{h_{ij}=a^2\delta_{ij}},\quad \eval{\frac{\delta}{\delta h_{mn}(z)}\frac{\delta}{\delta h_{kl}(y)}\qty(*)}_{h_{ij}=a^2\delta_{ij}},\ \ldots&#10;\end{align*}&#10;&#10;\end{document}" title="IguanaTex Bitmap Display">
            <a:extLst>
              <a:ext uri="{FF2B5EF4-FFF2-40B4-BE49-F238E27FC236}">
                <a16:creationId xmlns:a16="http://schemas.microsoft.com/office/drawing/2014/main" id="{AE7045E8-9DA5-5090-18C0-67AFFA37FEB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542" y="2879339"/>
            <a:ext cx="4977371" cy="542476"/>
          </a:xfrm>
          <a:prstGeom prst="rect">
            <a:avLst/>
          </a:prstGeom>
        </p:spPr>
      </p:pic>
      <p:pic>
        <p:nvPicPr>
          <p:cNvPr id="74" name="Picture 73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h_{ij}=e^{2\zeta}a^2\delta_{ij}&#10;\end{align*}&#10;&#10;\end{document}" title="IguanaTex Bitmap Display">
            <a:extLst>
              <a:ext uri="{FF2B5EF4-FFF2-40B4-BE49-F238E27FC236}">
                <a16:creationId xmlns:a16="http://schemas.microsoft.com/office/drawing/2014/main" id="{B64D91D4-1B05-432C-C387-52A0A1EDD42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814" y="1397949"/>
            <a:ext cx="1342628" cy="272914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1EFED6F5-FF87-30B0-B110-864182861D27}"/>
              </a:ext>
            </a:extLst>
          </p:cNvPr>
          <p:cNvSpPr txBox="1"/>
          <p:nvPr/>
        </p:nvSpPr>
        <p:spPr>
          <a:xfrm>
            <a:off x="8374585" y="1349740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</a:t>
            </a:r>
          </a:p>
        </p:txBody>
      </p:sp>
      <p:pic>
        <p:nvPicPr>
          <p:cNvPr id="18" name="Picture 17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$\eval{\dfrac{\delta^n\Psi}{\delta\zeta^n}}_{\zeta=0}=\psi_n=(2\pi)^3\delta\qty(\sum_i\mathbf{k}_i)\psi'_n$&#10;&#10;&#10;\end{document}" title="IguanaTex Bitmap Display">
            <a:extLst>
              <a:ext uri="{FF2B5EF4-FFF2-40B4-BE49-F238E27FC236}">
                <a16:creationId xmlns:a16="http://schemas.microsoft.com/office/drawing/2014/main" id="{729246A6-5D7C-B99B-7BAF-CBFA235FA1D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460" y="2892748"/>
            <a:ext cx="2993982" cy="529067"/>
          </a:xfrm>
          <a:prstGeom prst="rect">
            <a:avLst/>
          </a:prstGeom>
        </p:spPr>
      </p:pic>
      <p:sp>
        <p:nvSpPr>
          <p:cNvPr id="20" name="Arrow: Right 19">
            <a:extLst>
              <a:ext uri="{FF2B5EF4-FFF2-40B4-BE49-F238E27FC236}">
                <a16:creationId xmlns:a16="http://schemas.microsoft.com/office/drawing/2014/main" id="{D8EDC00F-245E-C5C6-9F29-7C7B215C1402}"/>
              </a:ext>
            </a:extLst>
          </p:cNvPr>
          <p:cNvSpPr/>
          <p:nvPr/>
        </p:nvSpPr>
        <p:spPr>
          <a:xfrm rot="5400000">
            <a:off x="4725695" y="3405498"/>
            <a:ext cx="253675" cy="461777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8044B1D-0DE0-EA75-6A42-F192644E59BE}"/>
              </a:ext>
            </a:extLst>
          </p:cNvPr>
          <p:cNvSpPr txBox="1"/>
          <p:nvPr/>
        </p:nvSpPr>
        <p:spPr>
          <a:xfrm>
            <a:off x="6613562" y="2951460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9125729-3EDE-B4E0-5CEF-141840C0EAC0}"/>
              </a:ext>
            </a:extLst>
          </p:cNvPr>
          <p:cNvGrpSpPr/>
          <p:nvPr/>
        </p:nvGrpSpPr>
        <p:grpSpPr>
          <a:xfrm>
            <a:off x="7460393" y="3648497"/>
            <a:ext cx="2413800" cy="1106205"/>
            <a:chOff x="7877913" y="3464499"/>
            <a:chExt cx="2413800" cy="1106205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1D4E928-99FD-DBF1-9DBA-6FFCF17767D6}"/>
                </a:ext>
              </a:extLst>
            </p:cNvPr>
            <p:cNvSpPr/>
            <p:nvPr/>
          </p:nvSpPr>
          <p:spPr>
            <a:xfrm>
              <a:off x="7877913" y="3464499"/>
              <a:ext cx="2413799" cy="3744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ysClr val="windowText" lastClr="000000"/>
                  </a:solidFill>
                </a:rPr>
                <a:t>Squeezed limit</a:t>
              </a:r>
            </a:p>
          </p:txBody>
        </p:sp>
        <p:pic>
          <p:nvPicPr>
            <p:cNvPr id="24" name="Picture 23" descr="A black and white drawing of a pair of lines&#10;&#10;Description automatically generated">
              <a:extLst>
                <a:ext uri="{FF2B5EF4-FFF2-40B4-BE49-F238E27FC236}">
                  <a16:creationId xmlns:a16="http://schemas.microsoft.com/office/drawing/2014/main" id="{F6E29BB4-80DA-7708-AD87-BE866F85E2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7914" y="3772544"/>
              <a:ext cx="2413799" cy="798160"/>
            </a:xfrm>
            <a:prstGeom prst="rect">
              <a:avLst/>
            </a:prstGeom>
          </p:spPr>
        </p:pic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6019C0BE-6F83-C1E8-29B2-3A03E6E24502}"/>
              </a:ext>
            </a:extLst>
          </p:cNvPr>
          <p:cNvSpPr txBox="1"/>
          <p:nvPr/>
        </p:nvSpPr>
        <p:spPr>
          <a:xfrm>
            <a:off x="284285" y="673268"/>
            <a:ext cx="43457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[</a:t>
            </a:r>
            <a:r>
              <a:rPr lang="en-US" altLang="ja-JP" sz="1400" dirty="0"/>
              <a:t>Maldacena </a:t>
            </a:r>
            <a:r>
              <a:rPr lang="en-US" sz="1400" dirty="0"/>
              <a:t>astro-</a:t>
            </a:r>
            <a:r>
              <a:rPr lang="en-US" sz="1400" dirty="0" err="1"/>
              <a:t>ph</a:t>
            </a:r>
            <a:r>
              <a:rPr lang="en-US" sz="1400" dirty="0"/>
              <a:t>/0210603, Pimentel 1309.1793,</a:t>
            </a:r>
            <a:r>
              <a:rPr lang="ja-JP" altLang="en-US" sz="1400" dirty="0"/>
              <a:t> </a:t>
            </a:r>
            <a:r>
              <a:rPr lang="en-US" altLang="ja-JP" sz="1400" dirty="0"/>
              <a:t>etc.</a:t>
            </a:r>
            <a:r>
              <a:rPr lang="en-US" sz="1400" dirty="0"/>
              <a:t>]</a:t>
            </a:r>
          </a:p>
        </p:txBody>
      </p:sp>
      <p:pic>
        <p:nvPicPr>
          <p:cNvPr id="66" name="Picture 65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lim_{k_1\to 0}\psi'_3(k_1,k_3)=\qty(3-k_3\frac{d}{d{k_3}})\psi'_2(k_3)&#10;\end{align*}&#10;&#10;\end{document}" title="IguanaTex Bitmap Display">
            <a:extLst>
              <a:ext uri="{FF2B5EF4-FFF2-40B4-BE49-F238E27FC236}">
                <a16:creationId xmlns:a16="http://schemas.microsoft.com/office/drawing/2014/main" id="{F27006DE-0DB8-EC58-040C-B32C6ACD6CA0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151" y="3858384"/>
            <a:ext cx="4140193" cy="6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817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4C17D-C7FE-137C-A3D8-AECD3D03B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584" y="215226"/>
            <a:ext cx="11682832" cy="714166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ptos ExtraBold" panose="020F0502020204030204" pitchFamily="34" charset="0"/>
              </a:rPr>
              <a:t>Maldacena’s Consistency Condition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822F6A-B6BB-72D0-7CBC-3CE86435CFF2}"/>
              </a:ext>
            </a:extLst>
          </p:cNvPr>
          <p:cNvSpPr txBox="1"/>
          <p:nvPr/>
        </p:nvSpPr>
        <p:spPr>
          <a:xfrm>
            <a:off x="481262" y="994611"/>
            <a:ext cx="3644075" cy="4001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/>
              <a:t>Ward identity in WFU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/>
              <a:t>Spatial gauge transformation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en-US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en-US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en-US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/>
              <a:t>Consistency conditions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/>
              <a:t>Correlation functions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C96A383-D1EF-C851-4630-C744CEB0C85B}"/>
              </a:ext>
            </a:extLst>
          </p:cNvPr>
          <p:cNvSpPr txBox="1"/>
          <p:nvPr/>
        </p:nvSpPr>
        <p:spPr>
          <a:xfrm>
            <a:off x="284285" y="673268"/>
            <a:ext cx="43457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[</a:t>
            </a:r>
            <a:r>
              <a:rPr lang="en-US" altLang="ja-JP" sz="1400" dirty="0"/>
              <a:t>Maldacena </a:t>
            </a:r>
            <a:r>
              <a:rPr lang="en-US" sz="1400" dirty="0"/>
              <a:t>astro-</a:t>
            </a:r>
            <a:r>
              <a:rPr lang="en-US" sz="1400" dirty="0" err="1"/>
              <a:t>ph</a:t>
            </a:r>
            <a:r>
              <a:rPr lang="en-US" sz="1400" dirty="0"/>
              <a:t>/0210603, Pimentel 1309.1793,</a:t>
            </a:r>
            <a:r>
              <a:rPr lang="ja-JP" altLang="en-US" sz="1400" dirty="0"/>
              <a:t> </a:t>
            </a:r>
            <a:r>
              <a:rPr lang="en-US" altLang="ja-JP" sz="1400" dirty="0"/>
              <a:t>etc.</a:t>
            </a:r>
            <a:r>
              <a:rPr lang="en-US" sz="1400" dirty="0"/>
              <a:t>]</a:t>
            </a:r>
          </a:p>
        </p:txBody>
      </p:sp>
      <p:pic>
        <p:nvPicPr>
          <p:cNvPr id="34" name="Picture 33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x^i\to x^i+\xi^i,\quad h_{ij}\to h_{ij}-a^2D_{\{i}\xi_{j\}}&#10;\end{align*}&#10;&#10;\end{document}" title="IguanaTex Bitmap Display">
            <a:extLst>
              <a:ext uri="{FF2B5EF4-FFF2-40B4-BE49-F238E27FC236}">
                <a16:creationId xmlns:a16="http://schemas.microsoft.com/office/drawing/2014/main" id="{C2395A2E-548E-BCF9-6A5A-62AC2360058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176" y="1333165"/>
            <a:ext cx="4013715" cy="312381"/>
          </a:xfrm>
          <a:prstGeom prst="rect">
            <a:avLst/>
          </a:prstGeom>
        </p:spPr>
      </p:pic>
      <p:pic>
        <p:nvPicPr>
          <p:cNvPr id="61" name="Picture 60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Psi[h_{ij}-a^2D_{\{i}\xi_{j\}}]=\Psi[h_{ij}]\longrightarrow D_i\qty[\frac{1}{\sqrt{h}}\frac{\delta\Psi}{\delta h_{ij}(x)}]=0\quad\cdots\cdots (*)&#10;\end{align*}&#10;&#10;\end{document}" title="IguanaTex Bitmap Display">
            <a:extLst>
              <a:ext uri="{FF2B5EF4-FFF2-40B4-BE49-F238E27FC236}">
                <a16:creationId xmlns:a16="http://schemas.microsoft.com/office/drawing/2014/main" id="{4443EA03-72E2-C14D-096D-506EB071464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691" y="1797775"/>
            <a:ext cx="6323656" cy="555429"/>
          </a:xfrm>
          <a:prstGeom prst="rect">
            <a:avLst/>
          </a:prstGeom>
        </p:spPr>
      </p:pic>
      <p:sp>
        <p:nvSpPr>
          <p:cNvPr id="30" name="Arrow: Right 29">
            <a:extLst>
              <a:ext uri="{FF2B5EF4-FFF2-40B4-BE49-F238E27FC236}">
                <a16:creationId xmlns:a16="http://schemas.microsoft.com/office/drawing/2014/main" id="{67BD850A-3C94-744D-93FE-CF1080698575}"/>
              </a:ext>
            </a:extLst>
          </p:cNvPr>
          <p:cNvSpPr/>
          <p:nvPr/>
        </p:nvSpPr>
        <p:spPr>
          <a:xfrm>
            <a:off x="1384478" y="1908064"/>
            <a:ext cx="337641" cy="286727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E9B9E97-A61D-793A-7ECF-53BE51191E23}"/>
              </a:ext>
            </a:extLst>
          </p:cNvPr>
          <p:cNvSpPr txBox="1"/>
          <p:nvPr/>
        </p:nvSpPr>
        <p:spPr>
          <a:xfrm>
            <a:off x="8536392" y="1895688"/>
            <a:ext cx="2439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Ward identity</a:t>
            </a:r>
          </a:p>
          <a:p>
            <a:r>
              <a:rPr lang="en-US" dirty="0"/>
              <a:t>(momentum  constraint)</a:t>
            </a:r>
          </a:p>
        </p:txBody>
      </p:sp>
      <p:pic>
        <p:nvPicPr>
          <p:cNvPr id="31" name="Picture 30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eval{\frac{\delta}{\delta h_{kl}(y)}\qty(*)}_{h_{ij}=a^2\delta_{ij}},\quad \eval{\frac{\delta}{\delta h_{mn}(z)}\frac{\delta}{\delta h_{kl}(y)}\qty(*)}_{h_{ij}=a^2\delta_{ij}},\ \ldots&#10;\end{align*}&#10;&#10;\end{document}" title="IguanaTex Bitmap Display">
            <a:extLst>
              <a:ext uri="{FF2B5EF4-FFF2-40B4-BE49-F238E27FC236}">
                <a16:creationId xmlns:a16="http://schemas.microsoft.com/office/drawing/2014/main" id="{AE7045E8-9DA5-5090-18C0-67AFFA37FEB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542" y="2879339"/>
            <a:ext cx="4977371" cy="542476"/>
          </a:xfrm>
          <a:prstGeom prst="rect">
            <a:avLst/>
          </a:prstGeom>
        </p:spPr>
      </p:pic>
      <p:pic>
        <p:nvPicPr>
          <p:cNvPr id="74" name="Picture 73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h_{ij}=e^{2\zeta}a^2\delta_{ij}&#10;\end{align*}&#10;&#10;\end{document}" title="IguanaTex Bitmap Display">
            <a:extLst>
              <a:ext uri="{FF2B5EF4-FFF2-40B4-BE49-F238E27FC236}">
                <a16:creationId xmlns:a16="http://schemas.microsoft.com/office/drawing/2014/main" id="{B64D91D4-1B05-432C-C387-52A0A1EDD42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814" y="1397949"/>
            <a:ext cx="1342628" cy="272914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1EFED6F5-FF87-30B0-B110-864182861D27}"/>
              </a:ext>
            </a:extLst>
          </p:cNvPr>
          <p:cNvSpPr txBox="1"/>
          <p:nvPr/>
        </p:nvSpPr>
        <p:spPr>
          <a:xfrm>
            <a:off x="8374585" y="1349740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</a:t>
            </a:r>
          </a:p>
        </p:txBody>
      </p:sp>
      <p:pic>
        <p:nvPicPr>
          <p:cNvPr id="5" name="Picture 4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lim_{k_1\to 0}\psi'_3(k_1,k_3)=\qty(3-k_3\frac{d}{d{k_3}})\psi'_2(k_3)&#10;\end{align*}&#10;&#10;\end{document}" title="IguanaTex Bitmap Display">
            <a:extLst>
              <a:ext uri="{FF2B5EF4-FFF2-40B4-BE49-F238E27FC236}">
                <a16:creationId xmlns:a16="http://schemas.microsoft.com/office/drawing/2014/main" id="{BF5B7733-8580-355B-F4AB-8E513112E3BB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151" y="3858384"/>
            <a:ext cx="4140193" cy="608000"/>
          </a:xfrm>
          <a:prstGeom prst="rect">
            <a:avLst/>
          </a:prstGeom>
        </p:spPr>
      </p:pic>
      <p:pic>
        <p:nvPicPr>
          <p:cNvPr id="18" name="Picture 17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$\eval{\dfrac{\delta^n\Psi}{\delta\zeta^n}}_{\zeta=0}=\psi_n=(2\pi)^3\delta\qty(\sum_i\mathbf{k}_i)\psi'_n$&#10;&#10;&#10;\end{document}" title="IguanaTex Bitmap Display">
            <a:extLst>
              <a:ext uri="{FF2B5EF4-FFF2-40B4-BE49-F238E27FC236}">
                <a16:creationId xmlns:a16="http://schemas.microsoft.com/office/drawing/2014/main" id="{729246A6-5D7C-B99B-7BAF-CBFA235FA1D6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460" y="2892748"/>
            <a:ext cx="2993982" cy="529067"/>
          </a:xfrm>
          <a:prstGeom prst="rect">
            <a:avLst/>
          </a:prstGeom>
        </p:spPr>
      </p:pic>
      <p:sp>
        <p:nvSpPr>
          <p:cNvPr id="20" name="Arrow: Right 19">
            <a:extLst>
              <a:ext uri="{FF2B5EF4-FFF2-40B4-BE49-F238E27FC236}">
                <a16:creationId xmlns:a16="http://schemas.microsoft.com/office/drawing/2014/main" id="{D8EDC00F-245E-C5C6-9F29-7C7B215C1402}"/>
              </a:ext>
            </a:extLst>
          </p:cNvPr>
          <p:cNvSpPr/>
          <p:nvPr/>
        </p:nvSpPr>
        <p:spPr>
          <a:xfrm rot="5400000">
            <a:off x="4725695" y="3405498"/>
            <a:ext cx="253675" cy="461777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8044B1D-0DE0-EA75-6A42-F192644E59BE}"/>
              </a:ext>
            </a:extLst>
          </p:cNvPr>
          <p:cNvSpPr txBox="1"/>
          <p:nvPr/>
        </p:nvSpPr>
        <p:spPr>
          <a:xfrm>
            <a:off x="6613562" y="2951460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9125729-3EDE-B4E0-5CEF-141840C0EAC0}"/>
              </a:ext>
            </a:extLst>
          </p:cNvPr>
          <p:cNvGrpSpPr/>
          <p:nvPr/>
        </p:nvGrpSpPr>
        <p:grpSpPr>
          <a:xfrm>
            <a:off x="7460393" y="3648497"/>
            <a:ext cx="2413800" cy="1106205"/>
            <a:chOff x="7877913" y="3464499"/>
            <a:chExt cx="2413800" cy="1106205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1D4E928-99FD-DBF1-9DBA-6FFCF17767D6}"/>
                </a:ext>
              </a:extLst>
            </p:cNvPr>
            <p:cNvSpPr/>
            <p:nvPr/>
          </p:nvSpPr>
          <p:spPr>
            <a:xfrm>
              <a:off x="7877913" y="3464499"/>
              <a:ext cx="2413799" cy="3744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ysClr val="windowText" lastClr="000000"/>
                  </a:solidFill>
                </a:rPr>
                <a:t>Squeezed limit</a:t>
              </a:r>
            </a:p>
          </p:txBody>
        </p:sp>
        <p:pic>
          <p:nvPicPr>
            <p:cNvPr id="24" name="Picture 23" descr="A black and white drawing of a pair of lines&#10;&#10;Description automatically generated">
              <a:extLst>
                <a:ext uri="{FF2B5EF4-FFF2-40B4-BE49-F238E27FC236}">
                  <a16:creationId xmlns:a16="http://schemas.microsoft.com/office/drawing/2014/main" id="{F6E29BB4-80DA-7708-AD87-BE866F85E2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7914" y="3772544"/>
              <a:ext cx="2413799" cy="798160"/>
            </a:xfrm>
            <a:prstGeom prst="rect">
              <a:avLst/>
            </a:prstGeom>
          </p:spPr>
        </p:pic>
      </p:grpSp>
      <p:pic>
        <p:nvPicPr>
          <p:cNvPr id="51" name="Picture 50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braket{\zeta_1\zeta_2}'=\frac{1}{{2\Re[\psi'_2(k_1)]}}\equiv \mathcal{P}(k_1),\quad \braket{\zeta_1\zeta_2\zeta_3}'=-\frac{{2\Re[\psi'_3]}}{\prod_{i=1}^3 2\Re[\psi'_2(k_i)]}\equiv \mathcal{B}(k_1,k_2,k_3)&#10;\end{align*}&#10;&#10;\end{document}" title="IguanaTex Bitmap Display">
            <a:extLst>
              <a:ext uri="{FF2B5EF4-FFF2-40B4-BE49-F238E27FC236}">
                <a16:creationId xmlns:a16="http://schemas.microsoft.com/office/drawing/2014/main" id="{0C9DC4CF-F969-F123-26E6-B63556FC7CF2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04" y="5032463"/>
            <a:ext cx="7968003" cy="586971"/>
          </a:xfrm>
          <a:prstGeom prst="rect">
            <a:avLst/>
          </a:prstGeom>
        </p:spPr>
      </p:pic>
      <p:sp>
        <p:nvSpPr>
          <p:cNvPr id="43" name="Arrow: Right 42">
            <a:extLst>
              <a:ext uri="{FF2B5EF4-FFF2-40B4-BE49-F238E27FC236}">
                <a16:creationId xmlns:a16="http://schemas.microsoft.com/office/drawing/2014/main" id="{0DEA43B3-2469-0C78-BEB7-49B0F270A810}"/>
              </a:ext>
            </a:extLst>
          </p:cNvPr>
          <p:cNvSpPr/>
          <p:nvPr/>
        </p:nvSpPr>
        <p:spPr>
          <a:xfrm>
            <a:off x="1317954" y="5976352"/>
            <a:ext cx="337641" cy="286727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lim_{k_1\to 0}\mathcal{B}=\color{blue}-\mathcal{P}(k_1)\qty(3+k_3\frac{d}{dk_3})\mathcal{P}(k_3)=-(n_s-1)\mathcal{P}(k_1)\mathcal{P}(k_3)&#10;\end{align*}&#10;&#10;\end{document}" title="IguanaTex Bitmap Display">
            <a:extLst>
              <a:ext uri="{FF2B5EF4-FFF2-40B4-BE49-F238E27FC236}">
                <a16:creationId xmlns:a16="http://schemas.microsoft.com/office/drawing/2014/main" id="{914184BC-C54A-6CC0-97E8-095CBE7DCF98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691" y="5846114"/>
            <a:ext cx="6023316" cy="547200"/>
          </a:xfrm>
          <a:prstGeom prst="rect">
            <a:avLst/>
          </a:prstGeom>
        </p:spPr>
      </p:pic>
      <p:pic>
        <p:nvPicPr>
          <p:cNvPr id="57" name="Picture 56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mathcal{P}(k)\propto k^{n_s-4}&#10;\end{align*}&#10;&#10;\end{document}" title="IguanaTex Bitmap Display">
            <a:extLst>
              <a:ext uri="{FF2B5EF4-FFF2-40B4-BE49-F238E27FC236}">
                <a16:creationId xmlns:a16="http://schemas.microsoft.com/office/drawing/2014/main" id="{8334753B-057A-4429-B9A7-C221114217C9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293" y="6004515"/>
            <a:ext cx="1184914" cy="230400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95107551-E7E0-C7A5-1644-6986CE6BA404}"/>
              </a:ext>
            </a:extLst>
          </p:cNvPr>
          <p:cNvSpPr txBox="1"/>
          <p:nvPr/>
        </p:nvSpPr>
        <p:spPr>
          <a:xfrm>
            <a:off x="8715419" y="5942417"/>
            <a:ext cx="31810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where</a:t>
            </a:r>
          </a:p>
          <a:p>
            <a:r>
              <a:rPr lang="en-US" sz="1600" dirty="0"/>
              <a:t>          for minimal single-field inflation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67E26B6-BD47-83A7-390E-DBF713663575}"/>
              </a:ext>
            </a:extLst>
          </p:cNvPr>
          <p:cNvSpPr txBox="1"/>
          <p:nvPr/>
        </p:nvSpPr>
        <p:spPr>
          <a:xfrm>
            <a:off x="5182753" y="6281707"/>
            <a:ext cx="3447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6FA"/>
                </a:solidFill>
              </a:rPr>
              <a:t>Maldacena’s consistency condition</a:t>
            </a:r>
          </a:p>
        </p:txBody>
      </p:sp>
    </p:spTree>
    <p:extLst>
      <p:ext uri="{BB962C8B-B14F-4D97-AF65-F5344CB8AC3E}">
        <p14:creationId xmlns:p14="http://schemas.microsoft.com/office/powerpoint/2010/main" val="2383006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561E94-A579-9930-C9FD-660BA629D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9BD7F-740C-EA15-9F42-C7B15269F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584" y="215226"/>
            <a:ext cx="11682832" cy="714166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ptos ExtraBold" panose="020F0502020204030204" pitchFamily="34" charset="0"/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4EF40-ACCC-122A-DBC0-3E55212D6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709" y="1075034"/>
            <a:ext cx="11454583" cy="4966001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b="1" dirty="0"/>
              <a:t>Introduction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Decoherence in cosmology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Wavefunction formalism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Decoherence rate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Local observer’s effect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Maldacena’s consistency conditions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Regularizing IR divergence</a:t>
            </a:r>
          </a:p>
        </p:txBody>
      </p:sp>
    </p:spTree>
    <p:extLst>
      <p:ext uri="{BB962C8B-B14F-4D97-AF65-F5344CB8AC3E}">
        <p14:creationId xmlns:p14="http://schemas.microsoft.com/office/powerpoint/2010/main" val="9885595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4C17D-C7FE-137C-A3D8-AECD3D03B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584" y="215226"/>
            <a:ext cx="11682832" cy="714166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ptos ExtraBold" panose="020F0502020204030204" pitchFamily="34" charset="0"/>
              </a:rPr>
              <a:t>Local Observer Effect:   Coordinate for Free-falling Observer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00D8F2E-3E08-830F-2CF4-DC35C5BE7A35}"/>
              </a:ext>
            </a:extLst>
          </p:cNvPr>
          <p:cNvSpPr txBox="1"/>
          <p:nvPr/>
        </p:nvSpPr>
        <p:spPr>
          <a:xfrm>
            <a:off x="481262" y="994611"/>
            <a:ext cx="5009256" cy="14329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/>
              <a:t>Correlation functions in coordinate space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b="1" dirty="0"/>
          </a:p>
          <a:p>
            <a:endParaRPr lang="en-US" sz="20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CB93527-5627-0F9F-4CA7-0E51B4539B8A}"/>
              </a:ext>
            </a:extLst>
          </p:cNvPr>
          <p:cNvSpPr txBox="1"/>
          <p:nvPr/>
        </p:nvSpPr>
        <p:spPr>
          <a:xfrm>
            <a:off x="282294" y="684778"/>
            <a:ext cx="42853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[Tanaka and Urakawa 1103.1251, Pajer et al. 1305.0824]</a:t>
            </a:r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19378D92-C5BA-F72D-099A-F8DB199B1F95}"/>
              </a:ext>
            </a:extLst>
          </p:cNvPr>
          <p:cNvGrpSpPr/>
          <p:nvPr/>
        </p:nvGrpSpPr>
        <p:grpSpPr>
          <a:xfrm>
            <a:off x="8022886" y="2568841"/>
            <a:ext cx="3687852" cy="1799771"/>
            <a:chOff x="7709205" y="4812700"/>
            <a:chExt cx="3687852" cy="1799771"/>
          </a:xfrm>
        </p:grpSpPr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3A889A43-1168-EEFF-F312-10F6162E814D}"/>
                </a:ext>
              </a:extLst>
            </p:cNvPr>
            <p:cNvSpPr/>
            <p:nvPr/>
          </p:nvSpPr>
          <p:spPr>
            <a:xfrm>
              <a:off x="7709205" y="4812700"/>
              <a:ext cx="3687852" cy="17997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4" name="Picture 133" descr="A curved line with a curve&#10;&#10;Description automatically generated with medium confidence">
              <a:extLst>
                <a:ext uri="{FF2B5EF4-FFF2-40B4-BE49-F238E27FC236}">
                  <a16:creationId xmlns:a16="http://schemas.microsoft.com/office/drawing/2014/main" id="{48CBF57D-B57C-4E51-BA0D-60BDC0C187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5017" y="5065896"/>
              <a:ext cx="2862637" cy="1431319"/>
            </a:xfrm>
            <a:prstGeom prst="rect">
              <a:avLst/>
            </a:prstGeom>
          </p:spPr>
        </p:pic>
      </p:grpSp>
      <p:sp>
        <p:nvSpPr>
          <p:cNvPr id="135" name="TextBox 134">
            <a:extLst>
              <a:ext uri="{FF2B5EF4-FFF2-40B4-BE49-F238E27FC236}">
                <a16:creationId xmlns:a16="http://schemas.microsoft.com/office/drawing/2014/main" id="{719BE3B1-C428-8CD8-F7A0-10BA656A50B1}"/>
              </a:ext>
            </a:extLst>
          </p:cNvPr>
          <p:cNvSpPr txBox="1"/>
          <p:nvPr/>
        </p:nvSpPr>
        <p:spPr>
          <a:xfrm>
            <a:off x="9611810" y="3987163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UV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AD906957-DCDD-387E-9A4A-908B8C5F011D}"/>
              </a:ext>
            </a:extLst>
          </p:cNvPr>
          <p:cNvSpPr txBox="1"/>
          <p:nvPr/>
        </p:nvSpPr>
        <p:spPr>
          <a:xfrm>
            <a:off x="9636290" y="3147061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IR</a:t>
            </a:r>
          </a:p>
        </p:txBody>
      </p:sp>
      <p:sp>
        <p:nvSpPr>
          <p:cNvPr id="138" name="Freeform: Shape 137">
            <a:extLst>
              <a:ext uri="{FF2B5EF4-FFF2-40B4-BE49-F238E27FC236}">
                <a16:creationId xmlns:a16="http://schemas.microsoft.com/office/drawing/2014/main" id="{82C168DE-DC7E-DAC8-BE23-A475341860FE}"/>
              </a:ext>
            </a:extLst>
          </p:cNvPr>
          <p:cNvSpPr/>
          <p:nvPr/>
        </p:nvSpPr>
        <p:spPr>
          <a:xfrm>
            <a:off x="9835855" y="3501008"/>
            <a:ext cx="61913" cy="395563"/>
          </a:xfrm>
          <a:custGeom>
            <a:avLst/>
            <a:gdLst>
              <a:gd name="connsiteX0" fmla="*/ 45244 w 61913"/>
              <a:gd name="connsiteY0" fmla="*/ 0 h 478631"/>
              <a:gd name="connsiteX1" fmla="*/ 23813 w 61913"/>
              <a:gd name="connsiteY1" fmla="*/ 14287 h 478631"/>
              <a:gd name="connsiteX2" fmla="*/ 21432 w 61913"/>
              <a:gd name="connsiteY2" fmla="*/ 21431 h 478631"/>
              <a:gd name="connsiteX3" fmla="*/ 33338 w 61913"/>
              <a:gd name="connsiteY3" fmla="*/ 33337 h 478631"/>
              <a:gd name="connsiteX4" fmla="*/ 38100 w 61913"/>
              <a:gd name="connsiteY4" fmla="*/ 40481 h 478631"/>
              <a:gd name="connsiteX5" fmla="*/ 28575 w 61913"/>
              <a:gd name="connsiteY5" fmla="*/ 64294 h 478631"/>
              <a:gd name="connsiteX6" fmla="*/ 23813 w 61913"/>
              <a:gd name="connsiteY6" fmla="*/ 73819 h 478631"/>
              <a:gd name="connsiteX7" fmla="*/ 14288 w 61913"/>
              <a:gd name="connsiteY7" fmla="*/ 80962 h 478631"/>
              <a:gd name="connsiteX8" fmla="*/ 9525 w 61913"/>
              <a:gd name="connsiteY8" fmla="*/ 88106 h 478631"/>
              <a:gd name="connsiteX9" fmla="*/ 54769 w 61913"/>
              <a:gd name="connsiteY9" fmla="*/ 147637 h 478631"/>
              <a:gd name="connsiteX10" fmla="*/ 61913 w 61913"/>
              <a:gd name="connsiteY10" fmla="*/ 152400 h 478631"/>
              <a:gd name="connsiteX11" fmla="*/ 40482 w 61913"/>
              <a:gd name="connsiteY11" fmla="*/ 185737 h 478631"/>
              <a:gd name="connsiteX12" fmla="*/ 7144 w 61913"/>
              <a:gd name="connsiteY12" fmla="*/ 214312 h 478631"/>
              <a:gd name="connsiteX13" fmla="*/ 4763 w 61913"/>
              <a:gd name="connsiteY13" fmla="*/ 221456 h 478631"/>
              <a:gd name="connsiteX14" fmla="*/ 7144 w 61913"/>
              <a:gd name="connsiteY14" fmla="*/ 228600 h 478631"/>
              <a:gd name="connsiteX15" fmla="*/ 42863 w 61913"/>
              <a:gd name="connsiteY15" fmla="*/ 254794 h 478631"/>
              <a:gd name="connsiteX16" fmla="*/ 47625 w 61913"/>
              <a:gd name="connsiteY16" fmla="*/ 271462 h 478631"/>
              <a:gd name="connsiteX17" fmla="*/ 40482 w 61913"/>
              <a:gd name="connsiteY17" fmla="*/ 283369 h 478631"/>
              <a:gd name="connsiteX18" fmla="*/ 16669 w 61913"/>
              <a:gd name="connsiteY18" fmla="*/ 307181 h 478631"/>
              <a:gd name="connsiteX19" fmla="*/ 4763 w 61913"/>
              <a:gd name="connsiteY19" fmla="*/ 319087 h 478631"/>
              <a:gd name="connsiteX20" fmla="*/ 16669 w 61913"/>
              <a:gd name="connsiteY20" fmla="*/ 340519 h 478631"/>
              <a:gd name="connsiteX21" fmla="*/ 28575 w 61913"/>
              <a:gd name="connsiteY21" fmla="*/ 347662 h 478631"/>
              <a:gd name="connsiteX22" fmla="*/ 35719 w 61913"/>
              <a:gd name="connsiteY22" fmla="*/ 354806 h 478631"/>
              <a:gd name="connsiteX23" fmla="*/ 38100 w 61913"/>
              <a:gd name="connsiteY23" fmla="*/ 361950 h 478631"/>
              <a:gd name="connsiteX24" fmla="*/ 14288 w 61913"/>
              <a:gd name="connsiteY24" fmla="*/ 400050 h 478631"/>
              <a:gd name="connsiteX25" fmla="*/ 0 w 61913"/>
              <a:gd name="connsiteY25" fmla="*/ 423862 h 478631"/>
              <a:gd name="connsiteX26" fmla="*/ 2382 w 61913"/>
              <a:gd name="connsiteY26" fmla="*/ 431006 h 478631"/>
              <a:gd name="connsiteX27" fmla="*/ 28575 w 61913"/>
              <a:gd name="connsiteY27" fmla="*/ 442912 h 478631"/>
              <a:gd name="connsiteX28" fmla="*/ 19050 w 61913"/>
              <a:gd name="connsiteY28" fmla="*/ 469106 h 478631"/>
              <a:gd name="connsiteX29" fmla="*/ 14288 w 61913"/>
              <a:gd name="connsiteY29" fmla="*/ 478631 h 478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1913" h="478631">
                <a:moveTo>
                  <a:pt x="45244" y="0"/>
                </a:moveTo>
                <a:cubicBezTo>
                  <a:pt x="41508" y="2242"/>
                  <a:pt x="27118" y="10321"/>
                  <a:pt x="23813" y="14287"/>
                </a:cubicBezTo>
                <a:cubicBezTo>
                  <a:pt x="22206" y="16215"/>
                  <a:pt x="22226" y="19050"/>
                  <a:pt x="21432" y="21431"/>
                </a:cubicBezTo>
                <a:cubicBezTo>
                  <a:pt x="34131" y="40482"/>
                  <a:pt x="17463" y="17462"/>
                  <a:pt x="33338" y="33337"/>
                </a:cubicBezTo>
                <a:cubicBezTo>
                  <a:pt x="35362" y="35361"/>
                  <a:pt x="36513" y="38100"/>
                  <a:pt x="38100" y="40481"/>
                </a:cubicBezTo>
                <a:cubicBezTo>
                  <a:pt x="34925" y="48419"/>
                  <a:pt x="31943" y="56436"/>
                  <a:pt x="28575" y="64294"/>
                </a:cubicBezTo>
                <a:cubicBezTo>
                  <a:pt x="27177" y="67557"/>
                  <a:pt x="26123" y="71124"/>
                  <a:pt x="23813" y="73819"/>
                </a:cubicBezTo>
                <a:cubicBezTo>
                  <a:pt x="21230" y="76832"/>
                  <a:pt x="17463" y="78581"/>
                  <a:pt x="14288" y="80962"/>
                </a:cubicBezTo>
                <a:cubicBezTo>
                  <a:pt x="12700" y="83343"/>
                  <a:pt x="8671" y="85374"/>
                  <a:pt x="9525" y="88106"/>
                </a:cubicBezTo>
                <a:cubicBezTo>
                  <a:pt x="16139" y="109272"/>
                  <a:pt x="36804" y="135660"/>
                  <a:pt x="54769" y="147637"/>
                </a:cubicBezTo>
                <a:lnTo>
                  <a:pt x="61913" y="152400"/>
                </a:lnTo>
                <a:cubicBezTo>
                  <a:pt x="55587" y="171374"/>
                  <a:pt x="58597" y="168485"/>
                  <a:pt x="40482" y="185737"/>
                </a:cubicBezTo>
                <a:cubicBezTo>
                  <a:pt x="29883" y="195831"/>
                  <a:pt x="7144" y="214312"/>
                  <a:pt x="7144" y="214312"/>
                </a:cubicBezTo>
                <a:cubicBezTo>
                  <a:pt x="6350" y="216693"/>
                  <a:pt x="4763" y="218946"/>
                  <a:pt x="4763" y="221456"/>
                </a:cubicBezTo>
                <a:cubicBezTo>
                  <a:pt x="4763" y="223966"/>
                  <a:pt x="5476" y="226724"/>
                  <a:pt x="7144" y="228600"/>
                </a:cubicBezTo>
                <a:cubicBezTo>
                  <a:pt x="17520" y="240273"/>
                  <a:pt x="29865" y="246670"/>
                  <a:pt x="42863" y="254794"/>
                </a:cubicBezTo>
                <a:cubicBezTo>
                  <a:pt x="44450" y="260350"/>
                  <a:pt x="48105" y="265704"/>
                  <a:pt x="47625" y="271462"/>
                </a:cubicBezTo>
                <a:cubicBezTo>
                  <a:pt x="47241" y="276074"/>
                  <a:pt x="43513" y="279871"/>
                  <a:pt x="40482" y="283369"/>
                </a:cubicBezTo>
                <a:cubicBezTo>
                  <a:pt x="33130" y="291852"/>
                  <a:pt x="24607" y="299244"/>
                  <a:pt x="16669" y="307181"/>
                </a:cubicBezTo>
                <a:lnTo>
                  <a:pt x="4763" y="319087"/>
                </a:lnTo>
                <a:cubicBezTo>
                  <a:pt x="8732" y="326231"/>
                  <a:pt x="11437" y="334241"/>
                  <a:pt x="16669" y="340519"/>
                </a:cubicBezTo>
                <a:cubicBezTo>
                  <a:pt x="19632" y="344074"/>
                  <a:pt x="24872" y="344885"/>
                  <a:pt x="28575" y="347662"/>
                </a:cubicBezTo>
                <a:cubicBezTo>
                  <a:pt x="31269" y="349683"/>
                  <a:pt x="33338" y="352425"/>
                  <a:pt x="35719" y="354806"/>
                </a:cubicBezTo>
                <a:cubicBezTo>
                  <a:pt x="36513" y="357187"/>
                  <a:pt x="39175" y="359682"/>
                  <a:pt x="38100" y="361950"/>
                </a:cubicBezTo>
                <a:cubicBezTo>
                  <a:pt x="31689" y="375485"/>
                  <a:pt x="21718" y="387047"/>
                  <a:pt x="14288" y="400050"/>
                </a:cubicBezTo>
                <a:cubicBezTo>
                  <a:pt x="3343" y="419204"/>
                  <a:pt x="8313" y="411395"/>
                  <a:pt x="0" y="423862"/>
                </a:cubicBezTo>
                <a:cubicBezTo>
                  <a:pt x="794" y="426243"/>
                  <a:pt x="401" y="429465"/>
                  <a:pt x="2382" y="431006"/>
                </a:cubicBezTo>
                <a:cubicBezTo>
                  <a:pt x="10368" y="437217"/>
                  <a:pt x="19402" y="439854"/>
                  <a:pt x="28575" y="442912"/>
                </a:cubicBezTo>
                <a:cubicBezTo>
                  <a:pt x="25052" y="453484"/>
                  <a:pt x="23472" y="459156"/>
                  <a:pt x="19050" y="469106"/>
                </a:cubicBezTo>
                <a:cubicBezTo>
                  <a:pt x="17608" y="472350"/>
                  <a:pt x="14288" y="478631"/>
                  <a:pt x="14288" y="478631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31F2F281-1477-7AF0-0A08-33405C846455}"/>
              </a:ext>
            </a:extLst>
          </p:cNvPr>
          <p:cNvSpPr/>
          <p:nvPr/>
        </p:nvSpPr>
        <p:spPr>
          <a:xfrm>
            <a:off x="9896834" y="3501007"/>
            <a:ext cx="61913" cy="395563"/>
          </a:xfrm>
          <a:custGeom>
            <a:avLst/>
            <a:gdLst>
              <a:gd name="connsiteX0" fmla="*/ 45244 w 61913"/>
              <a:gd name="connsiteY0" fmla="*/ 0 h 478631"/>
              <a:gd name="connsiteX1" fmla="*/ 23813 w 61913"/>
              <a:gd name="connsiteY1" fmla="*/ 14287 h 478631"/>
              <a:gd name="connsiteX2" fmla="*/ 21432 w 61913"/>
              <a:gd name="connsiteY2" fmla="*/ 21431 h 478631"/>
              <a:gd name="connsiteX3" fmla="*/ 33338 w 61913"/>
              <a:gd name="connsiteY3" fmla="*/ 33337 h 478631"/>
              <a:gd name="connsiteX4" fmla="*/ 38100 w 61913"/>
              <a:gd name="connsiteY4" fmla="*/ 40481 h 478631"/>
              <a:gd name="connsiteX5" fmla="*/ 28575 w 61913"/>
              <a:gd name="connsiteY5" fmla="*/ 64294 h 478631"/>
              <a:gd name="connsiteX6" fmla="*/ 23813 w 61913"/>
              <a:gd name="connsiteY6" fmla="*/ 73819 h 478631"/>
              <a:gd name="connsiteX7" fmla="*/ 14288 w 61913"/>
              <a:gd name="connsiteY7" fmla="*/ 80962 h 478631"/>
              <a:gd name="connsiteX8" fmla="*/ 9525 w 61913"/>
              <a:gd name="connsiteY8" fmla="*/ 88106 h 478631"/>
              <a:gd name="connsiteX9" fmla="*/ 54769 w 61913"/>
              <a:gd name="connsiteY9" fmla="*/ 147637 h 478631"/>
              <a:gd name="connsiteX10" fmla="*/ 61913 w 61913"/>
              <a:gd name="connsiteY10" fmla="*/ 152400 h 478631"/>
              <a:gd name="connsiteX11" fmla="*/ 40482 w 61913"/>
              <a:gd name="connsiteY11" fmla="*/ 185737 h 478631"/>
              <a:gd name="connsiteX12" fmla="*/ 7144 w 61913"/>
              <a:gd name="connsiteY12" fmla="*/ 214312 h 478631"/>
              <a:gd name="connsiteX13" fmla="*/ 4763 w 61913"/>
              <a:gd name="connsiteY13" fmla="*/ 221456 h 478631"/>
              <a:gd name="connsiteX14" fmla="*/ 7144 w 61913"/>
              <a:gd name="connsiteY14" fmla="*/ 228600 h 478631"/>
              <a:gd name="connsiteX15" fmla="*/ 42863 w 61913"/>
              <a:gd name="connsiteY15" fmla="*/ 254794 h 478631"/>
              <a:gd name="connsiteX16" fmla="*/ 47625 w 61913"/>
              <a:gd name="connsiteY16" fmla="*/ 271462 h 478631"/>
              <a:gd name="connsiteX17" fmla="*/ 40482 w 61913"/>
              <a:gd name="connsiteY17" fmla="*/ 283369 h 478631"/>
              <a:gd name="connsiteX18" fmla="*/ 16669 w 61913"/>
              <a:gd name="connsiteY18" fmla="*/ 307181 h 478631"/>
              <a:gd name="connsiteX19" fmla="*/ 4763 w 61913"/>
              <a:gd name="connsiteY19" fmla="*/ 319087 h 478631"/>
              <a:gd name="connsiteX20" fmla="*/ 16669 w 61913"/>
              <a:gd name="connsiteY20" fmla="*/ 340519 h 478631"/>
              <a:gd name="connsiteX21" fmla="*/ 28575 w 61913"/>
              <a:gd name="connsiteY21" fmla="*/ 347662 h 478631"/>
              <a:gd name="connsiteX22" fmla="*/ 35719 w 61913"/>
              <a:gd name="connsiteY22" fmla="*/ 354806 h 478631"/>
              <a:gd name="connsiteX23" fmla="*/ 38100 w 61913"/>
              <a:gd name="connsiteY23" fmla="*/ 361950 h 478631"/>
              <a:gd name="connsiteX24" fmla="*/ 14288 w 61913"/>
              <a:gd name="connsiteY24" fmla="*/ 400050 h 478631"/>
              <a:gd name="connsiteX25" fmla="*/ 0 w 61913"/>
              <a:gd name="connsiteY25" fmla="*/ 423862 h 478631"/>
              <a:gd name="connsiteX26" fmla="*/ 2382 w 61913"/>
              <a:gd name="connsiteY26" fmla="*/ 431006 h 478631"/>
              <a:gd name="connsiteX27" fmla="*/ 28575 w 61913"/>
              <a:gd name="connsiteY27" fmla="*/ 442912 h 478631"/>
              <a:gd name="connsiteX28" fmla="*/ 19050 w 61913"/>
              <a:gd name="connsiteY28" fmla="*/ 469106 h 478631"/>
              <a:gd name="connsiteX29" fmla="*/ 14288 w 61913"/>
              <a:gd name="connsiteY29" fmla="*/ 478631 h 478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1913" h="478631">
                <a:moveTo>
                  <a:pt x="45244" y="0"/>
                </a:moveTo>
                <a:cubicBezTo>
                  <a:pt x="41508" y="2242"/>
                  <a:pt x="27118" y="10321"/>
                  <a:pt x="23813" y="14287"/>
                </a:cubicBezTo>
                <a:cubicBezTo>
                  <a:pt x="22206" y="16215"/>
                  <a:pt x="22226" y="19050"/>
                  <a:pt x="21432" y="21431"/>
                </a:cubicBezTo>
                <a:cubicBezTo>
                  <a:pt x="34131" y="40482"/>
                  <a:pt x="17463" y="17462"/>
                  <a:pt x="33338" y="33337"/>
                </a:cubicBezTo>
                <a:cubicBezTo>
                  <a:pt x="35362" y="35361"/>
                  <a:pt x="36513" y="38100"/>
                  <a:pt x="38100" y="40481"/>
                </a:cubicBezTo>
                <a:cubicBezTo>
                  <a:pt x="34925" y="48419"/>
                  <a:pt x="31943" y="56436"/>
                  <a:pt x="28575" y="64294"/>
                </a:cubicBezTo>
                <a:cubicBezTo>
                  <a:pt x="27177" y="67557"/>
                  <a:pt x="26123" y="71124"/>
                  <a:pt x="23813" y="73819"/>
                </a:cubicBezTo>
                <a:cubicBezTo>
                  <a:pt x="21230" y="76832"/>
                  <a:pt x="17463" y="78581"/>
                  <a:pt x="14288" y="80962"/>
                </a:cubicBezTo>
                <a:cubicBezTo>
                  <a:pt x="12700" y="83343"/>
                  <a:pt x="8671" y="85374"/>
                  <a:pt x="9525" y="88106"/>
                </a:cubicBezTo>
                <a:cubicBezTo>
                  <a:pt x="16139" y="109272"/>
                  <a:pt x="36804" y="135660"/>
                  <a:pt x="54769" y="147637"/>
                </a:cubicBezTo>
                <a:lnTo>
                  <a:pt x="61913" y="152400"/>
                </a:lnTo>
                <a:cubicBezTo>
                  <a:pt x="55587" y="171374"/>
                  <a:pt x="58597" y="168485"/>
                  <a:pt x="40482" y="185737"/>
                </a:cubicBezTo>
                <a:cubicBezTo>
                  <a:pt x="29883" y="195831"/>
                  <a:pt x="7144" y="214312"/>
                  <a:pt x="7144" y="214312"/>
                </a:cubicBezTo>
                <a:cubicBezTo>
                  <a:pt x="6350" y="216693"/>
                  <a:pt x="4763" y="218946"/>
                  <a:pt x="4763" y="221456"/>
                </a:cubicBezTo>
                <a:cubicBezTo>
                  <a:pt x="4763" y="223966"/>
                  <a:pt x="5476" y="226724"/>
                  <a:pt x="7144" y="228600"/>
                </a:cubicBezTo>
                <a:cubicBezTo>
                  <a:pt x="17520" y="240273"/>
                  <a:pt x="29865" y="246670"/>
                  <a:pt x="42863" y="254794"/>
                </a:cubicBezTo>
                <a:cubicBezTo>
                  <a:pt x="44450" y="260350"/>
                  <a:pt x="48105" y="265704"/>
                  <a:pt x="47625" y="271462"/>
                </a:cubicBezTo>
                <a:cubicBezTo>
                  <a:pt x="47241" y="276074"/>
                  <a:pt x="43513" y="279871"/>
                  <a:pt x="40482" y="283369"/>
                </a:cubicBezTo>
                <a:cubicBezTo>
                  <a:pt x="33130" y="291852"/>
                  <a:pt x="24607" y="299244"/>
                  <a:pt x="16669" y="307181"/>
                </a:cubicBezTo>
                <a:lnTo>
                  <a:pt x="4763" y="319087"/>
                </a:lnTo>
                <a:cubicBezTo>
                  <a:pt x="8732" y="326231"/>
                  <a:pt x="11437" y="334241"/>
                  <a:pt x="16669" y="340519"/>
                </a:cubicBezTo>
                <a:cubicBezTo>
                  <a:pt x="19632" y="344074"/>
                  <a:pt x="24872" y="344885"/>
                  <a:pt x="28575" y="347662"/>
                </a:cubicBezTo>
                <a:cubicBezTo>
                  <a:pt x="31269" y="349683"/>
                  <a:pt x="33338" y="352425"/>
                  <a:pt x="35719" y="354806"/>
                </a:cubicBezTo>
                <a:cubicBezTo>
                  <a:pt x="36513" y="357187"/>
                  <a:pt x="39175" y="359682"/>
                  <a:pt x="38100" y="361950"/>
                </a:cubicBezTo>
                <a:cubicBezTo>
                  <a:pt x="31689" y="375485"/>
                  <a:pt x="21718" y="387047"/>
                  <a:pt x="14288" y="400050"/>
                </a:cubicBezTo>
                <a:cubicBezTo>
                  <a:pt x="3343" y="419204"/>
                  <a:pt x="8313" y="411395"/>
                  <a:pt x="0" y="423862"/>
                </a:cubicBezTo>
                <a:cubicBezTo>
                  <a:pt x="794" y="426243"/>
                  <a:pt x="401" y="429465"/>
                  <a:pt x="2382" y="431006"/>
                </a:cubicBezTo>
                <a:cubicBezTo>
                  <a:pt x="10368" y="437217"/>
                  <a:pt x="19402" y="439854"/>
                  <a:pt x="28575" y="442912"/>
                </a:cubicBezTo>
                <a:cubicBezTo>
                  <a:pt x="25052" y="453484"/>
                  <a:pt x="23472" y="459156"/>
                  <a:pt x="19050" y="469106"/>
                </a:cubicBezTo>
                <a:cubicBezTo>
                  <a:pt x="17608" y="472350"/>
                  <a:pt x="14288" y="478631"/>
                  <a:pt x="14288" y="478631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08B1851-DFBD-426B-7BB9-A4618A2B665D}"/>
              </a:ext>
            </a:extLst>
          </p:cNvPr>
          <p:cNvSpPr/>
          <p:nvPr/>
        </p:nvSpPr>
        <p:spPr>
          <a:xfrm>
            <a:off x="9766096" y="3501007"/>
            <a:ext cx="61913" cy="395563"/>
          </a:xfrm>
          <a:custGeom>
            <a:avLst/>
            <a:gdLst>
              <a:gd name="connsiteX0" fmla="*/ 45244 w 61913"/>
              <a:gd name="connsiteY0" fmla="*/ 0 h 478631"/>
              <a:gd name="connsiteX1" fmla="*/ 23813 w 61913"/>
              <a:gd name="connsiteY1" fmla="*/ 14287 h 478631"/>
              <a:gd name="connsiteX2" fmla="*/ 21432 w 61913"/>
              <a:gd name="connsiteY2" fmla="*/ 21431 h 478631"/>
              <a:gd name="connsiteX3" fmla="*/ 33338 w 61913"/>
              <a:gd name="connsiteY3" fmla="*/ 33337 h 478631"/>
              <a:gd name="connsiteX4" fmla="*/ 38100 w 61913"/>
              <a:gd name="connsiteY4" fmla="*/ 40481 h 478631"/>
              <a:gd name="connsiteX5" fmla="*/ 28575 w 61913"/>
              <a:gd name="connsiteY5" fmla="*/ 64294 h 478631"/>
              <a:gd name="connsiteX6" fmla="*/ 23813 w 61913"/>
              <a:gd name="connsiteY6" fmla="*/ 73819 h 478631"/>
              <a:gd name="connsiteX7" fmla="*/ 14288 w 61913"/>
              <a:gd name="connsiteY7" fmla="*/ 80962 h 478631"/>
              <a:gd name="connsiteX8" fmla="*/ 9525 w 61913"/>
              <a:gd name="connsiteY8" fmla="*/ 88106 h 478631"/>
              <a:gd name="connsiteX9" fmla="*/ 54769 w 61913"/>
              <a:gd name="connsiteY9" fmla="*/ 147637 h 478631"/>
              <a:gd name="connsiteX10" fmla="*/ 61913 w 61913"/>
              <a:gd name="connsiteY10" fmla="*/ 152400 h 478631"/>
              <a:gd name="connsiteX11" fmla="*/ 40482 w 61913"/>
              <a:gd name="connsiteY11" fmla="*/ 185737 h 478631"/>
              <a:gd name="connsiteX12" fmla="*/ 7144 w 61913"/>
              <a:gd name="connsiteY12" fmla="*/ 214312 h 478631"/>
              <a:gd name="connsiteX13" fmla="*/ 4763 w 61913"/>
              <a:gd name="connsiteY13" fmla="*/ 221456 h 478631"/>
              <a:gd name="connsiteX14" fmla="*/ 7144 w 61913"/>
              <a:gd name="connsiteY14" fmla="*/ 228600 h 478631"/>
              <a:gd name="connsiteX15" fmla="*/ 42863 w 61913"/>
              <a:gd name="connsiteY15" fmla="*/ 254794 h 478631"/>
              <a:gd name="connsiteX16" fmla="*/ 47625 w 61913"/>
              <a:gd name="connsiteY16" fmla="*/ 271462 h 478631"/>
              <a:gd name="connsiteX17" fmla="*/ 40482 w 61913"/>
              <a:gd name="connsiteY17" fmla="*/ 283369 h 478631"/>
              <a:gd name="connsiteX18" fmla="*/ 16669 w 61913"/>
              <a:gd name="connsiteY18" fmla="*/ 307181 h 478631"/>
              <a:gd name="connsiteX19" fmla="*/ 4763 w 61913"/>
              <a:gd name="connsiteY19" fmla="*/ 319087 h 478631"/>
              <a:gd name="connsiteX20" fmla="*/ 16669 w 61913"/>
              <a:gd name="connsiteY20" fmla="*/ 340519 h 478631"/>
              <a:gd name="connsiteX21" fmla="*/ 28575 w 61913"/>
              <a:gd name="connsiteY21" fmla="*/ 347662 h 478631"/>
              <a:gd name="connsiteX22" fmla="*/ 35719 w 61913"/>
              <a:gd name="connsiteY22" fmla="*/ 354806 h 478631"/>
              <a:gd name="connsiteX23" fmla="*/ 38100 w 61913"/>
              <a:gd name="connsiteY23" fmla="*/ 361950 h 478631"/>
              <a:gd name="connsiteX24" fmla="*/ 14288 w 61913"/>
              <a:gd name="connsiteY24" fmla="*/ 400050 h 478631"/>
              <a:gd name="connsiteX25" fmla="*/ 0 w 61913"/>
              <a:gd name="connsiteY25" fmla="*/ 423862 h 478631"/>
              <a:gd name="connsiteX26" fmla="*/ 2382 w 61913"/>
              <a:gd name="connsiteY26" fmla="*/ 431006 h 478631"/>
              <a:gd name="connsiteX27" fmla="*/ 28575 w 61913"/>
              <a:gd name="connsiteY27" fmla="*/ 442912 h 478631"/>
              <a:gd name="connsiteX28" fmla="*/ 19050 w 61913"/>
              <a:gd name="connsiteY28" fmla="*/ 469106 h 478631"/>
              <a:gd name="connsiteX29" fmla="*/ 14288 w 61913"/>
              <a:gd name="connsiteY29" fmla="*/ 478631 h 478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1913" h="478631">
                <a:moveTo>
                  <a:pt x="45244" y="0"/>
                </a:moveTo>
                <a:cubicBezTo>
                  <a:pt x="41508" y="2242"/>
                  <a:pt x="27118" y="10321"/>
                  <a:pt x="23813" y="14287"/>
                </a:cubicBezTo>
                <a:cubicBezTo>
                  <a:pt x="22206" y="16215"/>
                  <a:pt x="22226" y="19050"/>
                  <a:pt x="21432" y="21431"/>
                </a:cubicBezTo>
                <a:cubicBezTo>
                  <a:pt x="34131" y="40482"/>
                  <a:pt x="17463" y="17462"/>
                  <a:pt x="33338" y="33337"/>
                </a:cubicBezTo>
                <a:cubicBezTo>
                  <a:pt x="35362" y="35361"/>
                  <a:pt x="36513" y="38100"/>
                  <a:pt x="38100" y="40481"/>
                </a:cubicBezTo>
                <a:cubicBezTo>
                  <a:pt x="34925" y="48419"/>
                  <a:pt x="31943" y="56436"/>
                  <a:pt x="28575" y="64294"/>
                </a:cubicBezTo>
                <a:cubicBezTo>
                  <a:pt x="27177" y="67557"/>
                  <a:pt x="26123" y="71124"/>
                  <a:pt x="23813" y="73819"/>
                </a:cubicBezTo>
                <a:cubicBezTo>
                  <a:pt x="21230" y="76832"/>
                  <a:pt x="17463" y="78581"/>
                  <a:pt x="14288" y="80962"/>
                </a:cubicBezTo>
                <a:cubicBezTo>
                  <a:pt x="12700" y="83343"/>
                  <a:pt x="8671" y="85374"/>
                  <a:pt x="9525" y="88106"/>
                </a:cubicBezTo>
                <a:cubicBezTo>
                  <a:pt x="16139" y="109272"/>
                  <a:pt x="36804" y="135660"/>
                  <a:pt x="54769" y="147637"/>
                </a:cubicBezTo>
                <a:lnTo>
                  <a:pt x="61913" y="152400"/>
                </a:lnTo>
                <a:cubicBezTo>
                  <a:pt x="55587" y="171374"/>
                  <a:pt x="58597" y="168485"/>
                  <a:pt x="40482" y="185737"/>
                </a:cubicBezTo>
                <a:cubicBezTo>
                  <a:pt x="29883" y="195831"/>
                  <a:pt x="7144" y="214312"/>
                  <a:pt x="7144" y="214312"/>
                </a:cubicBezTo>
                <a:cubicBezTo>
                  <a:pt x="6350" y="216693"/>
                  <a:pt x="4763" y="218946"/>
                  <a:pt x="4763" y="221456"/>
                </a:cubicBezTo>
                <a:cubicBezTo>
                  <a:pt x="4763" y="223966"/>
                  <a:pt x="5476" y="226724"/>
                  <a:pt x="7144" y="228600"/>
                </a:cubicBezTo>
                <a:cubicBezTo>
                  <a:pt x="17520" y="240273"/>
                  <a:pt x="29865" y="246670"/>
                  <a:pt x="42863" y="254794"/>
                </a:cubicBezTo>
                <a:cubicBezTo>
                  <a:pt x="44450" y="260350"/>
                  <a:pt x="48105" y="265704"/>
                  <a:pt x="47625" y="271462"/>
                </a:cubicBezTo>
                <a:cubicBezTo>
                  <a:pt x="47241" y="276074"/>
                  <a:pt x="43513" y="279871"/>
                  <a:pt x="40482" y="283369"/>
                </a:cubicBezTo>
                <a:cubicBezTo>
                  <a:pt x="33130" y="291852"/>
                  <a:pt x="24607" y="299244"/>
                  <a:pt x="16669" y="307181"/>
                </a:cubicBezTo>
                <a:lnTo>
                  <a:pt x="4763" y="319087"/>
                </a:lnTo>
                <a:cubicBezTo>
                  <a:pt x="8732" y="326231"/>
                  <a:pt x="11437" y="334241"/>
                  <a:pt x="16669" y="340519"/>
                </a:cubicBezTo>
                <a:cubicBezTo>
                  <a:pt x="19632" y="344074"/>
                  <a:pt x="24872" y="344885"/>
                  <a:pt x="28575" y="347662"/>
                </a:cubicBezTo>
                <a:cubicBezTo>
                  <a:pt x="31269" y="349683"/>
                  <a:pt x="33338" y="352425"/>
                  <a:pt x="35719" y="354806"/>
                </a:cubicBezTo>
                <a:cubicBezTo>
                  <a:pt x="36513" y="357187"/>
                  <a:pt x="39175" y="359682"/>
                  <a:pt x="38100" y="361950"/>
                </a:cubicBezTo>
                <a:cubicBezTo>
                  <a:pt x="31689" y="375485"/>
                  <a:pt x="21718" y="387047"/>
                  <a:pt x="14288" y="400050"/>
                </a:cubicBezTo>
                <a:cubicBezTo>
                  <a:pt x="3343" y="419204"/>
                  <a:pt x="8313" y="411395"/>
                  <a:pt x="0" y="423862"/>
                </a:cubicBezTo>
                <a:cubicBezTo>
                  <a:pt x="794" y="426243"/>
                  <a:pt x="401" y="429465"/>
                  <a:pt x="2382" y="431006"/>
                </a:cubicBezTo>
                <a:cubicBezTo>
                  <a:pt x="10368" y="437217"/>
                  <a:pt x="19402" y="439854"/>
                  <a:pt x="28575" y="442912"/>
                </a:cubicBezTo>
                <a:cubicBezTo>
                  <a:pt x="25052" y="453484"/>
                  <a:pt x="23472" y="459156"/>
                  <a:pt x="19050" y="469106"/>
                </a:cubicBezTo>
                <a:cubicBezTo>
                  <a:pt x="17608" y="472350"/>
                  <a:pt x="14288" y="478631"/>
                  <a:pt x="14288" y="478631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A8D83E-A02B-C003-4C0E-B85A374C8823}"/>
              </a:ext>
            </a:extLst>
          </p:cNvPr>
          <p:cNvSpPr txBox="1"/>
          <p:nvPr/>
        </p:nvSpPr>
        <p:spPr>
          <a:xfrm>
            <a:off x="8059330" y="1541812"/>
            <a:ext cx="37369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6FA"/>
                </a:solidFill>
              </a:rPr>
              <a:t>Correlation between IR and UV is dominant</a:t>
            </a:r>
          </a:p>
        </p:txBody>
      </p:sp>
      <p:pic>
        <p:nvPicPr>
          <p:cNvPr id="8" name="図 7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braket{\zeta(x_1)\zeta(x_2)\zeta(x_3)}=\int_{\mathbf{k}_1,\mathbf{k}_2,\mathbf{k}_3}\braket{\zeta_1\zeta_2\zeta_3}'\supset \int_{k_1\ll k_3}\frac{k_1^2dk_1\ k_3^2dk_3}{k_1^3k_3^3}\sim\eval{\log k_1}_{k_1\to 0}&#10;\end{align*}&#10;&#10;\end{document}" title="IguanaTex Bitmap Display">
            <a:extLst>
              <a:ext uri="{FF2B5EF4-FFF2-40B4-BE49-F238E27FC236}">
                <a16:creationId xmlns:a16="http://schemas.microsoft.com/office/drawing/2014/main" id="{9C10A2F5-01CC-E866-9D49-056C8D3947A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222" y="1458907"/>
            <a:ext cx="6631618" cy="52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4820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4C17D-C7FE-137C-A3D8-AECD3D03B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584" y="215226"/>
            <a:ext cx="11682832" cy="714166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ptos ExtraBold" panose="020F0502020204030204" pitchFamily="34" charset="0"/>
              </a:rPr>
              <a:t>Local Observer Effect:   Coordinate for Free-falling Observer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00D8F2E-3E08-830F-2CF4-DC35C5BE7A35}"/>
              </a:ext>
            </a:extLst>
          </p:cNvPr>
          <p:cNvSpPr txBox="1"/>
          <p:nvPr/>
        </p:nvSpPr>
        <p:spPr>
          <a:xfrm>
            <a:off x="481262" y="994611"/>
            <a:ext cx="7352782" cy="3514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/>
              <a:t>Correlation functions in coordinate space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b="1" dirty="0"/>
          </a:p>
          <a:p>
            <a:endParaRPr lang="en-US" sz="20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b="1" dirty="0"/>
              <a:t>(Conformal) free-falling observer   </a:t>
            </a:r>
            <a:r>
              <a:rPr lang="en-US" sz="1600" dirty="0"/>
              <a:t>(Conformal Fermi normal coordinate)</a:t>
            </a:r>
            <a:endParaRPr lang="en-US" sz="2000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dirty="0"/>
          </a:p>
          <a:p>
            <a:pPr lvl="1">
              <a:lnSpc>
                <a:spcPct val="150000"/>
              </a:lnSpc>
            </a:pPr>
            <a:r>
              <a:rPr lang="en-US" dirty="0"/>
              <a:t>                where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C1660C6-FA0B-8783-A8AD-2652BED82A0A}"/>
              </a:ext>
            </a:extLst>
          </p:cNvPr>
          <p:cNvGrpSpPr/>
          <p:nvPr/>
        </p:nvGrpSpPr>
        <p:grpSpPr>
          <a:xfrm>
            <a:off x="8022886" y="2568841"/>
            <a:ext cx="3687852" cy="1799771"/>
            <a:chOff x="7709205" y="4812700"/>
            <a:chExt cx="3687852" cy="1799771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DC6E3C2-2F16-663A-55B6-81C1F3F149AD}"/>
                </a:ext>
              </a:extLst>
            </p:cNvPr>
            <p:cNvSpPr/>
            <p:nvPr/>
          </p:nvSpPr>
          <p:spPr>
            <a:xfrm>
              <a:off x="7709205" y="4812700"/>
              <a:ext cx="3687852" cy="17997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2" name="Picture 31" descr="A curved line with a curve&#10;&#10;Description automatically generated with medium confidence">
              <a:extLst>
                <a:ext uri="{FF2B5EF4-FFF2-40B4-BE49-F238E27FC236}">
                  <a16:creationId xmlns:a16="http://schemas.microsoft.com/office/drawing/2014/main" id="{5226C251-9092-0D76-4EED-A6A89031D09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5017" y="5065896"/>
              <a:ext cx="2862637" cy="1431319"/>
            </a:xfrm>
            <a:prstGeom prst="rect">
              <a:avLst/>
            </a:prstGeom>
          </p:spPr>
        </p:pic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144704B3-6B73-7003-2366-F8F1E0CAAD62}"/>
              </a:ext>
            </a:extLst>
          </p:cNvPr>
          <p:cNvSpPr txBox="1"/>
          <p:nvPr/>
        </p:nvSpPr>
        <p:spPr>
          <a:xfrm>
            <a:off x="9611810" y="3987163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UV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56C79F3-F31B-A5F1-D22F-962716402794}"/>
              </a:ext>
            </a:extLst>
          </p:cNvPr>
          <p:cNvSpPr txBox="1"/>
          <p:nvPr/>
        </p:nvSpPr>
        <p:spPr>
          <a:xfrm>
            <a:off x="9636290" y="3147061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CB93527-5627-0F9F-4CA7-0E51B4539B8A}"/>
              </a:ext>
            </a:extLst>
          </p:cNvPr>
          <p:cNvSpPr txBox="1"/>
          <p:nvPr/>
        </p:nvSpPr>
        <p:spPr>
          <a:xfrm>
            <a:off x="282294" y="684778"/>
            <a:ext cx="42853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[Tanaka and Urakawa 1103.1251, Pajer et al. 1305.0824]</a:t>
            </a:r>
          </a:p>
        </p:txBody>
      </p:sp>
      <p:pic>
        <p:nvPicPr>
          <p:cNvPr id="54" name="Picture 53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ds^2=a^2(-d\tau^2+e^{2\zeta}d\mathbf{x}^2)\color{blue}=a^2(-d\tau^2+d\mathbf{x}_\text{F}^2)+\cdots&#10;\end{align*}&#10;&#10;\end{document}" title="IguanaTex Bitmap Display">
            <a:extLst>
              <a:ext uri="{FF2B5EF4-FFF2-40B4-BE49-F238E27FC236}">
                <a16:creationId xmlns:a16="http://schemas.microsoft.com/office/drawing/2014/main" id="{3E875CB4-16F5-47E1-045C-3B01DC2F957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220" y="2522279"/>
            <a:ext cx="5441519" cy="292572"/>
          </a:xfrm>
          <a:prstGeom prst="rect">
            <a:avLst/>
          </a:prstGeom>
        </p:spPr>
      </p:pic>
      <p:pic>
        <p:nvPicPr>
          <p:cNvPr id="64" name="Picture 63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mathbf{x}_\text{F}\simeq (1+\zeta(0))\mathbf{x}&#10;\end{align*}&#10;&#10;\end{document}" title="IguanaTex Bitmap Display">
            <a:extLst>
              <a:ext uri="{FF2B5EF4-FFF2-40B4-BE49-F238E27FC236}">
                <a16:creationId xmlns:a16="http://schemas.microsoft.com/office/drawing/2014/main" id="{CF4E13F5-7501-C780-6247-7F431DF56B1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315" y="2973891"/>
            <a:ext cx="1492114" cy="203581"/>
          </a:xfrm>
          <a:prstGeom prst="rect">
            <a:avLst/>
          </a:prstGeom>
        </p:spPr>
      </p:pic>
      <p:sp>
        <p:nvSpPr>
          <p:cNvPr id="65" name="Arrow: Right 64">
            <a:extLst>
              <a:ext uri="{FF2B5EF4-FFF2-40B4-BE49-F238E27FC236}">
                <a16:creationId xmlns:a16="http://schemas.microsoft.com/office/drawing/2014/main" id="{F99CB9D4-DCA6-4A78-AFB4-135EF8F2BFB7}"/>
              </a:ext>
            </a:extLst>
          </p:cNvPr>
          <p:cNvSpPr/>
          <p:nvPr/>
        </p:nvSpPr>
        <p:spPr>
          <a:xfrm>
            <a:off x="1976402" y="3329191"/>
            <a:ext cx="290945" cy="249487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3" name="Picture 92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zeta_\text{F}(\mathbf{x}_\text{F})\simeq \zeta(\mathbf{x}_\text{F})-\zeta(0)\mathbf{x}_\text{F}\cdot\partial_{\mathbf{x}_\text{F}}\zeta(\mathbf{x}_\text{F})&#10;\end{align*}&#10;&#10;\end{document}" title="IguanaTex Bitmap Display">
            <a:extLst>
              <a:ext uri="{FF2B5EF4-FFF2-40B4-BE49-F238E27FC236}">
                <a16:creationId xmlns:a16="http://schemas.microsoft.com/office/drawing/2014/main" id="{57896E0F-4348-DE50-2332-1A842B70CCA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316" y="3339420"/>
            <a:ext cx="3532800" cy="229029"/>
          </a:xfrm>
          <a:prstGeom prst="rect">
            <a:avLst/>
          </a:prstGeom>
        </p:spPr>
      </p:pic>
      <p:sp>
        <p:nvSpPr>
          <p:cNvPr id="70" name="Arrow: Right 69">
            <a:extLst>
              <a:ext uri="{FF2B5EF4-FFF2-40B4-BE49-F238E27FC236}">
                <a16:creationId xmlns:a16="http://schemas.microsoft.com/office/drawing/2014/main" id="{9B8ACB26-C8BF-00ED-6AD1-1D60257C718F}"/>
              </a:ext>
            </a:extLst>
          </p:cNvPr>
          <p:cNvSpPr/>
          <p:nvPr/>
        </p:nvSpPr>
        <p:spPr>
          <a:xfrm>
            <a:off x="1976402" y="3714571"/>
            <a:ext cx="290945" cy="249487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" name="Picture 90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zeta_{\text{F},\mathbf{k}}\simeq\zeta_{\mathbf{k}}+\zeta(0)(3+\mathbf{k}\cdot\del_{\mathbf{k}})\zeta_\mathbf{k}&#10;\end{align*}&#10;&#10;\end{document}" title="IguanaTex Bitmap Display">
            <a:extLst>
              <a:ext uri="{FF2B5EF4-FFF2-40B4-BE49-F238E27FC236}">
                <a16:creationId xmlns:a16="http://schemas.microsoft.com/office/drawing/2014/main" id="{443CACD4-F831-A692-80F3-BD46327ED48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315" y="3726801"/>
            <a:ext cx="2910172" cy="237257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CAB0D5C4-1101-6A21-BF5D-49143AB7F061}"/>
              </a:ext>
            </a:extLst>
          </p:cNvPr>
          <p:cNvSpPr txBox="1"/>
          <p:nvPr/>
        </p:nvSpPr>
        <p:spPr>
          <a:xfrm>
            <a:off x="3212374" y="4018091"/>
            <a:ext cx="3197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:   const. mode in Fourier space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96630C-AFB3-C26B-173A-0743E914AC94}"/>
              </a:ext>
            </a:extLst>
          </p:cNvPr>
          <p:cNvSpPr txBox="1"/>
          <p:nvPr/>
        </p:nvSpPr>
        <p:spPr>
          <a:xfrm>
            <a:off x="5313288" y="2755473"/>
            <a:ext cx="25830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6FA"/>
                </a:solidFill>
              </a:rPr>
              <a:t>Geodesic distance:   physical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7601CE68-2B6E-82F4-FB32-5B2C37E1EA06}"/>
              </a:ext>
            </a:extLst>
          </p:cNvPr>
          <p:cNvSpPr/>
          <p:nvPr/>
        </p:nvSpPr>
        <p:spPr>
          <a:xfrm>
            <a:off x="9835855" y="3501008"/>
            <a:ext cx="61913" cy="395563"/>
          </a:xfrm>
          <a:custGeom>
            <a:avLst/>
            <a:gdLst>
              <a:gd name="connsiteX0" fmla="*/ 45244 w 61913"/>
              <a:gd name="connsiteY0" fmla="*/ 0 h 478631"/>
              <a:gd name="connsiteX1" fmla="*/ 23813 w 61913"/>
              <a:gd name="connsiteY1" fmla="*/ 14287 h 478631"/>
              <a:gd name="connsiteX2" fmla="*/ 21432 w 61913"/>
              <a:gd name="connsiteY2" fmla="*/ 21431 h 478631"/>
              <a:gd name="connsiteX3" fmla="*/ 33338 w 61913"/>
              <a:gd name="connsiteY3" fmla="*/ 33337 h 478631"/>
              <a:gd name="connsiteX4" fmla="*/ 38100 w 61913"/>
              <a:gd name="connsiteY4" fmla="*/ 40481 h 478631"/>
              <a:gd name="connsiteX5" fmla="*/ 28575 w 61913"/>
              <a:gd name="connsiteY5" fmla="*/ 64294 h 478631"/>
              <a:gd name="connsiteX6" fmla="*/ 23813 w 61913"/>
              <a:gd name="connsiteY6" fmla="*/ 73819 h 478631"/>
              <a:gd name="connsiteX7" fmla="*/ 14288 w 61913"/>
              <a:gd name="connsiteY7" fmla="*/ 80962 h 478631"/>
              <a:gd name="connsiteX8" fmla="*/ 9525 w 61913"/>
              <a:gd name="connsiteY8" fmla="*/ 88106 h 478631"/>
              <a:gd name="connsiteX9" fmla="*/ 54769 w 61913"/>
              <a:gd name="connsiteY9" fmla="*/ 147637 h 478631"/>
              <a:gd name="connsiteX10" fmla="*/ 61913 w 61913"/>
              <a:gd name="connsiteY10" fmla="*/ 152400 h 478631"/>
              <a:gd name="connsiteX11" fmla="*/ 40482 w 61913"/>
              <a:gd name="connsiteY11" fmla="*/ 185737 h 478631"/>
              <a:gd name="connsiteX12" fmla="*/ 7144 w 61913"/>
              <a:gd name="connsiteY12" fmla="*/ 214312 h 478631"/>
              <a:gd name="connsiteX13" fmla="*/ 4763 w 61913"/>
              <a:gd name="connsiteY13" fmla="*/ 221456 h 478631"/>
              <a:gd name="connsiteX14" fmla="*/ 7144 w 61913"/>
              <a:gd name="connsiteY14" fmla="*/ 228600 h 478631"/>
              <a:gd name="connsiteX15" fmla="*/ 42863 w 61913"/>
              <a:gd name="connsiteY15" fmla="*/ 254794 h 478631"/>
              <a:gd name="connsiteX16" fmla="*/ 47625 w 61913"/>
              <a:gd name="connsiteY16" fmla="*/ 271462 h 478631"/>
              <a:gd name="connsiteX17" fmla="*/ 40482 w 61913"/>
              <a:gd name="connsiteY17" fmla="*/ 283369 h 478631"/>
              <a:gd name="connsiteX18" fmla="*/ 16669 w 61913"/>
              <a:gd name="connsiteY18" fmla="*/ 307181 h 478631"/>
              <a:gd name="connsiteX19" fmla="*/ 4763 w 61913"/>
              <a:gd name="connsiteY19" fmla="*/ 319087 h 478631"/>
              <a:gd name="connsiteX20" fmla="*/ 16669 w 61913"/>
              <a:gd name="connsiteY20" fmla="*/ 340519 h 478631"/>
              <a:gd name="connsiteX21" fmla="*/ 28575 w 61913"/>
              <a:gd name="connsiteY21" fmla="*/ 347662 h 478631"/>
              <a:gd name="connsiteX22" fmla="*/ 35719 w 61913"/>
              <a:gd name="connsiteY22" fmla="*/ 354806 h 478631"/>
              <a:gd name="connsiteX23" fmla="*/ 38100 w 61913"/>
              <a:gd name="connsiteY23" fmla="*/ 361950 h 478631"/>
              <a:gd name="connsiteX24" fmla="*/ 14288 w 61913"/>
              <a:gd name="connsiteY24" fmla="*/ 400050 h 478631"/>
              <a:gd name="connsiteX25" fmla="*/ 0 w 61913"/>
              <a:gd name="connsiteY25" fmla="*/ 423862 h 478631"/>
              <a:gd name="connsiteX26" fmla="*/ 2382 w 61913"/>
              <a:gd name="connsiteY26" fmla="*/ 431006 h 478631"/>
              <a:gd name="connsiteX27" fmla="*/ 28575 w 61913"/>
              <a:gd name="connsiteY27" fmla="*/ 442912 h 478631"/>
              <a:gd name="connsiteX28" fmla="*/ 19050 w 61913"/>
              <a:gd name="connsiteY28" fmla="*/ 469106 h 478631"/>
              <a:gd name="connsiteX29" fmla="*/ 14288 w 61913"/>
              <a:gd name="connsiteY29" fmla="*/ 478631 h 478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1913" h="478631">
                <a:moveTo>
                  <a:pt x="45244" y="0"/>
                </a:moveTo>
                <a:cubicBezTo>
                  <a:pt x="41508" y="2242"/>
                  <a:pt x="27118" y="10321"/>
                  <a:pt x="23813" y="14287"/>
                </a:cubicBezTo>
                <a:cubicBezTo>
                  <a:pt x="22206" y="16215"/>
                  <a:pt x="22226" y="19050"/>
                  <a:pt x="21432" y="21431"/>
                </a:cubicBezTo>
                <a:cubicBezTo>
                  <a:pt x="34131" y="40482"/>
                  <a:pt x="17463" y="17462"/>
                  <a:pt x="33338" y="33337"/>
                </a:cubicBezTo>
                <a:cubicBezTo>
                  <a:pt x="35362" y="35361"/>
                  <a:pt x="36513" y="38100"/>
                  <a:pt x="38100" y="40481"/>
                </a:cubicBezTo>
                <a:cubicBezTo>
                  <a:pt x="34925" y="48419"/>
                  <a:pt x="31943" y="56436"/>
                  <a:pt x="28575" y="64294"/>
                </a:cubicBezTo>
                <a:cubicBezTo>
                  <a:pt x="27177" y="67557"/>
                  <a:pt x="26123" y="71124"/>
                  <a:pt x="23813" y="73819"/>
                </a:cubicBezTo>
                <a:cubicBezTo>
                  <a:pt x="21230" y="76832"/>
                  <a:pt x="17463" y="78581"/>
                  <a:pt x="14288" y="80962"/>
                </a:cubicBezTo>
                <a:cubicBezTo>
                  <a:pt x="12700" y="83343"/>
                  <a:pt x="8671" y="85374"/>
                  <a:pt x="9525" y="88106"/>
                </a:cubicBezTo>
                <a:cubicBezTo>
                  <a:pt x="16139" y="109272"/>
                  <a:pt x="36804" y="135660"/>
                  <a:pt x="54769" y="147637"/>
                </a:cubicBezTo>
                <a:lnTo>
                  <a:pt x="61913" y="152400"/>
                </a:lnTo>
                <a:cubicBezTo>
                  <a:pt x="55587" y="171374"/>
                  <a:pt x="58597" y="168485"/>
                  <a:pt x="40482" y="185737"/>
                </a:cubicBezTo>
                <a:cubicBezTo>
                  <a:pt x="29883" y="195831"/>
                  <a:pt x="7144" y="214312"/>
                  <a:pt x="7144" y="214312"/>
                </a:cubicBezTo>
                <a:cubicBezTo>
                  <a:pt x="6350" y="216693"/>
                  <a:pt x="4763" y="218946"/>
                  <a:pt x="4763" y="221456"/>
                </a:cubicBezTo>
                <a:cubicBezTo>
                  <a:pt x="4763" y="223966"/>
                  <a:pt x="5476" y="226724"/>
                  <a:pt x="7144" y="228600"/>
                </a:cubicBezTo>
                <a:cubicBezTo>
                  <a:pt x="17520" y="240273"/>
                  <a:pt x="29865" y="246670"/>
                  <a:pt x="42863" y="254794"/>
                </a:cubicBezTo>
                <a:cubicBezTo>
                  <a:pt x="44450" y="260350"/>
                  <a:pt x="48105" y="265704"/>
                  <a:pt x="47625" y="271462"/>
                </a:cubicBezTo>
                <a:cubicBezTo>
                  <a:pt x="47241" y="276074"/>
                  <a:pt x="43513" y="279871"/>
                  <a:pt x="40482" y="283369"/>
                </a:cubicBezTo>
                <a:cubicBezTo>
                  <a:pt x="33130" y="291852"/>
                  <a:pt x="24607" y="299244"/>
                  <a:pt x="16669" y="307181"/>
                </a:cubicBezTo>
                <a:lnTo>
                  <a:pt x="4763" y="319087"/>
                </a:lnTo>
                <a:cubicBezTo>
                  <a:pt x="8732" y="326231"/>
                  <a:pt x="11437" y="334241"/>
                  <a:pt x="16669" y="340519"/>
                </a:cubicBezTo>
                <a:cubicBezTo>
                  <a:pt x="19632" y="344074"/>
                  <a:pt x="24872" y="344885"/>
                  <a:pt x="28575" y="347662"/>
                </a:cubicBezTo>
                <a:cubicBezTo>
                  <a:pt x="31269" y="349683"/>
                  <a:pt x="33338" y="352425"/>
                  <a:pt x="35719" y="354806"/>
                </a:cubicBezTo>
                <a:cubicBezTo>
                  <a:pt x="36513" y="357187"/>
                  <a:pt x="39175" y="359682"/>
                  <a:pt x="38100" y="361950"/>
                </a:cubicBezTo>
                <a:cubicBezTo>
                  <a:pt x="31689" y="375485"/>
                  <a:pt x="21718" y="387047"/>
                  <a:pt x="14288" y="400050"/>
                </a:cubicBezTo>
                <a:cubicBezTo>
                  <a:pt x="3343" y="419204"/>
                  <a:pt x="8313" y="411395"/>
                  <a:pt x="0" y="423862"/>
                </a:cubicBezTo>
                <a:cubicBezTo>
                  <a:pt x="794" y="426243"/>
                  <a:pt x="401" y="429465"/>
                  <a:pt x="2382" y="431006"/>
                </a:cubicBezTo>
                <a:cubicBezTo>
                  <a:pt x="10368" y="437217"/>
                  <a:pt x="19402" y="439854"/>
                  <a:pt x="28575" y="442912"/>
                </a:cubicBezTo>
                <a:cubicBezTo>
                  <a:pt x="25052" y="453484"/>
                  <a:pt x="23472" y="459156"/>
                  <a:pt x="19050" y="469106"/>
                </a:cubicBezTo>
                <a:cubicBezTo>
                  <a:pt x="17608" y="472350"/>
                  <a:pt x="14288" y="478631"/>
                  <a:pt x="14288" y="478631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9F5EE565-906C-C8D3-F8B4-8395465842BA}"/>
              </a:ext>
            </a:extLst>
          </p:cNvPr>
          <p:cNvSpPr/>
          <p:nvPr/>
        </p:nvSpPr>
        <p:spPr>
          <a:xfrm>
            <a:off x="9896834" y="3501007"/>
            <a:ext cx="61913" cy="395563"/>
          </a:xfrm>
          <a:custGeom>
            <a:avLst/>
            <a:gdLst>
              <a:gd name="connsiteX0" fmla="*/ 45244 w 61913"/>
              <a:gd name="connsiteY0" fmla="*/ 0 h 478631"/>
              <a:gd name="connsiteX1" fmla="*/ 23813 w 61913"/>
              <a:gd name="connsiteY1" fmla="*/ 14287 h 478631"/>
              <a:gd name="connsiteX2" fmla="*/ 21432 w 61913"/>
              <a:gd name="connsiteY2" fmla="*/ 21431 h 478631"/>
              <a:gd name="connsiteX3" fmla="*/ 33338 w 61913"/>
              <a:gd name="connsiteY3" fmla="*/ 33337 h 478631"/>
              <a:gd name="connsiteX4" fmla="*/ 38100 w 61913"/>
              <a:gd name="connsiteY4" fmla="*/ 40481 h 478631"/>
              <a:gd name="connsiteX5" fmla="*/ 28575 w 61913"/>
              <a:gd name="connsiteY5" fmla="*/ 64294 h 478631"/>
              <a:gd name="connsiteX6" fmla="*/ 23813 w 61913"/>
              <a:gd name="connsiteY6" fmla="*/ 73819 h 478631"/>
              <a:gd name="connsiteX7" fmla="*/ 14288 w 61913"/>
              <a:gd name="connsiteY7" fmla="*/ 80962 h 478631"/>
              <a:gd name="connsiteX8" fmla="*/ 9525 w 61913"/>
              <a:gd name="connsiteY8" fmla="*/ 88106 h 478631"/>
              <a:gd name="connsiteX9" fmla="*/ 54769 w 61913"/>
              <a:gd name="connsiteY9" fmla="*/ 147637 h 478631"/>
              <a:gd name="connsiteX10" fmla="*/ 61913 w 61913"/>
              <a:gd name="connsiteY10" fmla="*/ 152400 h 478631"/>
              <a:gd name="connsiteX11" fmla="*/ 40482 w 61913"/>
              <a:gd name="connsiteY11" fmla="*/ 185737 h 478631"/>
              <a:gd name="connsiteX12" fmla="*/ 7144 w 61913"/>
              <a:gd name="connsiteY12" fmla="*/ 214312 h 478631"/>
              <a:gd name="connsiteX13" fmla="*/ 4763 w 61913"/>
              <a:gd name="connsiteY13" fmla="*/ 221456 h 478631"/>
              <a:gd name="connsiteX14" fmla="*/ 7144 w 61913"/>
              <a:gd name="connsiteY14" fmla="*/ 228600 h 478631"/>
              <a:gd name="connsiteX15" fmla="*/ 42863 w 61913"/>
              <a:gd name="connsiteY15" fmla="*/ 254794 h 478631"/>
              <a:gd name="connsiteX16" fmla="*/ 47625 w 61913"/>
              <a:gd name="connsiteY16" fmla="*/ 271462 h 478631"/>
              <a:gd name="connsiteX17" fmla="*/ 40482 w 61913"/>
              <a:gd name="connsiteY17" fmla="*/ 283369 h 478631"/>
              <a:gd name="connsiteX18" fmla="*/ 16669 w 61913"/>
              <a:gd name="connsiteY18" fmla="*/ 307181 h 478631"/>
              <a:gd name="connsiteX19" fmla="*/ 4763 w 61913"/>
              <a:gd name="connsiteY19" fmla="*/ 319087 h 478631"/>
              <a:gd name="connsiteX20" fmla="*/ 16669 w 61913"/>
              <a:gd name="connsiteY20" fmla="*/ 340519 h 478631"/>
              <a:gd name="connsiteX21" fmla="*/ 28575 w 61913"/>
              <a:gd name="connsiteY21" fmla="*/ 347662 h 478631"/>
              <a:gd name="connsiteX22" fmla="*/ 35719 w 61913"/>
              <a:gd name="connsiteY22" fmla="*/ 354806 h 478631"/>
              <a:gd name="connsiteX23" fmla="*/ 38100 w 61913"/>
              <a:gd name="connsiteY23" fmla="*/ 361950 h 478631"/>
              <a:gd name="connsiteX24" fmla="*/ 14288 w 61913"/>
              <a:gd name="connsiteY24" fmla="*/ 400050 h 478631"/>
              <a:gd name="connsiteX25" fmla="*/ 0 w 61913"/>
              <a:gd name="connsiteY25" fmla="*/ 423862 h 478631"/>
              <a:gd name="connsiteX26" fmla="*/ 2382 w 61913"/>
              <a:gd name="connsiteY26" fmla="*/ 431006 h 478631"/>
              <a:gd name="connsiteX27" fmla="*/ 28575 w 61913"/>
              <a:gd name="connsiteY27" fmla="*/ 442912 h 478631"/>
              <a:gd name="connsiteX28" fmla="*/ 19050 w 61913"/>
              <a:gd name="connsiteY28" fmla="*/ 469106 h 478631"/>
              <a:gd name="connsiteX29" fmla="*/ 14288 w 61913"/>
              <a:gd name="connsiteY29" fmla="*/ 478631 h 478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1913" h="478631">
                <a:moveTo>
                  <a:pt x="45244" y="0"/>
                </a:moveTo>
                <a:cubicBezTo>
                  <a:pt x="41508" y="2242"/>
                  <a:pt x="27118" y="10321"/>
                  <a:pt x="23813" y="14287"/>
                </a:cubicBezTo>
                <a:cubicBezTo>
                  <a:pt x="22206" y="16215"/>
                  <a:pt x="22226" y="19050"/>
                  <a:pt x="21432" y="21431"/>
                </a:cubicBezTo>
                <a:cubicBezTo>
                  <a:pt x="34131" y="40482"/>
                  <a:pt x="17463" y="17462"/>
                  <a:pt x="33338" y="33337"/>
                </a:cubicBezTo>
                <a:cubicBezTo>
                  <a:pt x="35362" y="35361"/>
                  <a:pt x="36513" y="38100"/>
                  <a:pt x="38100" y="40481"/>
                </a:cubicBezTo>
                <a:cubicBezTo>
                  <a:pt x="34925" y="48419"/>
                  <a:pt x="31943" y="56436"/>
                  <a:pt x="28575" y="64294"/>
                </a:cubicBezTo>
                <a:cubicBezTo>
                  <a:pt x="27177" y="67557"/>
                  <a:pt x="26123" y="71124"/>
                  <a:pt x="23813" y="73819"/>
                </a:cubicBezTo>
                <a:cubicBezTo>
                  <a:pt x="21230" y="76832"/>
                  <a:pt x="17463" y="78581"/>
                  <a:pt x="14288" y="80962"/>
                </a:cubicBezTo>
                <a:cubicBezTo>
                  <a:pt x="12700" y="83343"/>
                  <a:pt x="8671" y="85374"/>
                  <a:pt x="9525" y="88106"/>
                </a:cubicBezTo>
                <a:cubicBezTo>
                  <a:pt x="16139" y="109272"/>
                  <a:pt x="36804" y="135660"/>
                  <a:pt x="54769" y="147637"/>
                </a:cubicBezTo>
                <a:lnTo>
                  <a:pt x="61913" y="152400"/>
                </a:lnTo>
                <a:cubicBezTo>
                  <a:pt x="55587" y="171374"/>
                  <a:pt x="58597" y="168485"/>
                  <a:pt x="40482" y="185737"/>
                </a:cubicBezTo>
                <a:cubicBezTo>
                  <a:pt x="29883" y="195831"/>
                  <a:pt x="7144" y="214312"/>
                  <a:pt x="7144" y="214312"/>
                </a:cubicBezTo>
                <a:cubicBezTo>
                  <a:pt x="6350" y="216693"/>
                  <a:pt x="4763" y="218946"/>
                  <a:pt x="4763" y="221456"/>
                </a:cubicBezTo>
                <a:cubicBezTo>
                  <a:pt x="4763" y="223966"/>
                  <a:pt x="5476" y="226724"/>
                  <a:pt x="7144" y="228600"/>
                </a:cubicBezTo>
                <a:cubicBezTo>
                  <a:pt x="17520" y="240273"/>
                  <a:pt x="29865" y="246670"/>
                  <a:pt x="42863" y="254794"/>
                </a:cubicBezTo>
                <a:cubicBezTo>
                  <a:pt x="44450" y="260350"/>
                  <a:pt x="48105" y="265704"/>
                  <a:pt x="47625" y="271462"/>
                </a:cubicBezTo>
                <a:cubicBezTo>
                  <a:pt x="47241" y="276074"/>
                  <a:pt x="43513" y="279871"/>
                  <a:pt x="40482" y="283369"/>
                </a:cubicBezTo>
                <a:cubicBezTo>
                  <a:pt x="33130" y="291852"/>
                  <a:pt x="24607" y="299244"/>
                  <a:pt x="16669" y="307181"/>
                </a:cubicBezTo>
                <a:lnTo>
                  <a:pt x="4763" y="319087"/>
                </a:lnTo>
                <a:cubicBezTo>
                  <a:pt x="8732" y="326231"/>
                  <a:pt x="11437" y="334241"/>
                  <a:pt x="16669" y="340519"/>
                </a:cubicBezTo>
                <a:cubicBezTo>
                  <a:pt x="19632" y="344074"/>
                  <a:pt x="24872" y="344885"/>
                  <a:pt x="28575" y="347662"/>
                </a:cubicBezTo>
                <a:cubicBezTo>
                  <a:pt x="31269" y="349683"/>
                  <a:pt x="33338" y="352425"/>
                  <a:pt x="35719" y="354806"/>
                </a:cubicBezTo>
                <a:cubicBezTo>
                  <a:pt x="36513" y="357187"/>
                  <a:pt x="39175" y="359682"/>
                  <a:pt x="38100" y="361950"/>
                </a:cubicBezTo>
                <a:cubicBezTo>
                  <a:pt x="31689" y="375485"/>
                  <a:pt x="21718" y="387047"/>
                  <a:pt x="14288" y="400050"/>
                </a:cubicBezTo>
                <a:cubicBezTo>
                  <a:pt x="3343" y="419204"/>
                  <a:pt x="8313" y="411395"/>
                  <a:pt x="0" y="423862"/>
                </a:cubicBezTo>
                <a:cubicBezTo>
                  <a:pt x="794" y="426243"/>
                  <a:pt x="401" y="429465"/>
                  <a:pt x="2382" y="431006"/>
                </a:cubicBezTo>
                <a:cubicBezTo>
                  <a:pt x="10368" y="437217"/>
                  <a:pt x="19402" y="439854"/>
                  <a:pt x="28575" y="442912"/>
                </a:cubicBezTo>
                <a:cubicBezTo>
                  <a:pt x="25052" y="453484"/>
                  <a:pt x="23472" y="459156"/>
                  <a:pt x="19050" y="469106"/>
                </a:cubicBezTo>
                <a:cubicBezTo>
                  <a:pt x="17608" y="472350"/>
                  <a:pt x="14288" y="478631"/>
                  <a:pt x="14288" y="478631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1F0C44B-8AD7-B4CD-E6CE-AA69762EBB36}"/>
              </a:ext>
            </a:extLst>
          </p:cNvPr>
          <p:cNvSpPr/>
          <p:nvPr/>
        </p:nvSpPr>
        <p:spPr>
          <a:xfrm>
            <a:off x="9766096" y="3501007"/>
            <a:ext cx="61913" cy="395563"/>
          </a:xfrm>
          <a:custGeom>
            <a:avLst/>
            <a:gdLst>
              <a:gd name="connsiteX0" fmla="*/ 45244 w 61913"/>
              <a:gd name="connsiteY0" fmla="*/ 0 h 478631"/>
              <a:gd name="connsiteX1" fmla="*/ 23813 w 61913"/>
              <a:gd name="connsiteY1" fmla="*/ 14287 h 478631"/>
              <a:gd name="connsiteX2" fmla="*/ 21432 w 61913"/>
              <a:gd name="connsiteY2" fmla="*/ 21431 h 478631"/>
              <a:gd name="connsiteX3" fmla="*/ 33338 w 61913"/>
              <a:gd name="connsiteY3" fmla="*/ 33337 h 478631"/>
              <a:gd name="connsiteX4" fmla="*/ 38100 w 61913"/>
              <a:gd name="connsiteY4" fmla="*/ 40481 h 478631"/>
              <a:gd name="connsiteX5" fmla="*/ 28575 w 61913"/>
              <a:gd name="connsiteY5" fmla="*/ 64294 h 478631"/>
              <a:gd name="connsiteX6" fmla="*/ 23813 w 61913"/>
              <a:gd name="connsiteY6" fmla="*/ 73819 h 478631"/>
              <a:gd name="connsiteX7" fmla="*/ 14288 w 61913"/>
              <a:gd name="connsiteY7" fmla="*/ 80962 h 478631"/>
              <a:gd name="connsiteX8" fmla="*/ 9525 w 61913"/>
              <a:gd name="connsiteY8" fmla="*/ 88106 h 478631"/>
              <a:gd name="connsiteX9" fmla="*/ 54769 w 61913"/>
              <a:gd name="connsiteY9" fmla="*/ 147637 h 478631"/>
              <a:gd name="connsiteX10" fmla="*/ 61913 w 61913"/>
              <a:gd name="connsiteY10" fmla="*/ 152400 h 478631"/>
              <a:gd name="connsiteX11" fmla="*/ 40482 w 61913"/>
              <a:gd name="connsiteY11" fmla="*/ 185737 h 478631"/>
              <a:gd name="connsiteX12" fmla="*/ 7144 w 61913"/>
              <a:gd name="connsiteY12" fmla="*/ 214312 h 478631"/>
              <a:gd name="connsiteX13" fmla="*/ 4763 w 61913"/>
              <a:gd name="connsiteY13" fmla="*/ 221456 h 478631"/>
              <a:gd name="connsiteX14" fmla="*/ 7144 w 61913"/>
              <a:gd name="connsiteY14" fmla="*/ 228600 h 478631"/>
              <a:gd name="connsiteX15" fmla="*/ 42863 w 61913"/>
              <a:gd name="connsiteY15" fmla="*/ 254794 h 478631"/>
              <a:gd name="connsiteX16" fmla="*/ 47625 w 61913"/>
              <a:gd name="connsiteY16" fmla="*/ 271462 h 478631"/>
              <a:gd name="connsiteX17" fmla="*/ 40482 w 61913"/>
              <a:gd name="connsiteY17" fmla="*/ 283369 h 478631"/>
              <a:gd name="connsiteX18" fmla="*/ 16669 w 61913"/>
              <a:gd name="connsiteY18" fmla="*/ 307181 h 478631"/>
              <a:gd name="connsiteX19" fmla="*/ 4763 w 61913"/>
              <a:gd name="connsiteY19" fmla="*/ 319087 h 478631"/>
              <a:gd name="connsiteX20" fmla="*/ 16669 w 61913"/>
              <a:gd name="connsiteY20" fmla="*/ 340519 h 478631"/>
              <a:gd name="connsiteX21" fmla="*/ 28575 w 61913"/>
              <a:gd name="connsiteY21" fmla="*/ 347662 h 478631"/>
              <a:gd name="connsiteX22" fmla="*/ 35719 w 61913"/>
              <a:gd name="connsiteY22" fmla="*/ 354806 h 478631"/>
              <a:gd name="connsiteX23" fmla="*/ 38100 w 61913"/>
              <a:gd name="connsiteY23" fmla="*/ 361950 h 478631"/>
              <a:gd name="connsiteX24" fmla="*/ 14288 w 61913"/>
              <a:gd name="connsiteY24" fmla="*/ 400050 h 478631"/>
              <a:gd name="connsiteX25" fmla="*/ 0 w 61913"/>
              <a:gd name="connsiteY25" fmla="*/ 423862 h 478631"/>
              <a:gd name="connsiteX26" fmla="*/ 2382 w 61913"/>
              <a:gd name="connsiteY26" fmla="*/ 431006 h 478631"/>
              <a:gd name="connsiteX27" fmla="*/ 28575 w 61913"/>
              <a:gd name="connsiteY27" fmla="*/ 442912 h 478631"/>
              <a:gd name="connsiteX28" fmla="*/ 19050 w 61913"/>
              <a:gd name="connsiteY28" fmla="*/ 469106 h 478631"/>
              <a:gd name="connsiteX29" fmla="*/ 14288 w 61913"/>
              <a:gd name="connsiteY29" fmla="*/ 478631 h 478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1913" h="478631">
                <a:moveTo>
                  <a:pt x="45244" y="0"/>
                </a:moveTo>
                <a:cubicBezTo>
                  <a:pt x="41508" y="2242"/>
                  <a:pt x="27118" y="10321"/>
                  <a:pt x="23813" y="14287"/>
                </a:cubicBezTo>
                <a:cubicBezTo>
                  <a:pt x="22206" y="16215"/>
                  <a:pt x="22226" y="19050"/>
                  <a:pt x="21432" y="21431"/>
                </a:cubicBezTo>
                <a:cubicBezTo>
                  <a:pt x="34131" y="40482"/>
                  <a:pt x="17463" y="17462"/>
                  <a:pt x="33338" y="33337"/>
                </a:cubicBezTo>
                <a:cubicBezTo>
                  <a:pt x="35362" y="35361"/>
                  <a:pt x="36513" y="38100"/>
                  <a:pt x="38100" y="40481"/>
                </a:cubicBezTo>
                <a:cubicBezTo>
                  <a:pt x="34925" y="48419"/>
                  <a:pt x="31943" y="56436"/>
                  <a:pt x="28575" y="64294"/>
                </a:cubicBezTo>
                <a:cubicBezTo>
                  <a:pt x="27177" y="67557"/>
                  <a:pt x="26123" y="71124"/>
                  <a:pt x="23813" y="73819"/>
                </a:cubicBezTo>
                <a:cubicBezTo>
                  <a:pt x="21230" y="76832"/>
                  <a:pt x="17463" y="78581"/>
                  <a:pt x="14288" y="80962"/>
                </a:cubicBezTo>
                <a:cubicBezTo>
                  <a:pt x="12700" y="83343"/>
                  <a:pt x="8671" y="85374"/>
                  <a:pt x="9525" y="88106"/>
                </a:cubicBezTo>
                <a:cubicBezTo>
                  <a:pt x="16139" y="109272"/>
                  <a:pt x="36804" y="135660"/>
                  <a:pt x="54769" y="147637"/>
                </a:cubicBezTo>
                <a:lnTo>
                  <a:pt x="61913" y="152400"/>
                </a:lnTo>
                <a:cubicBezTo>
                  <a:pt x="55587" y="171374"/>
                  <a:pt x="58597" y="168485"/>
                  <a:pt x="40482" y="185737"/>
                </a:cubicBezTo>
                <a:cubicBezTo>
                  <a:pt x="29883" y="195831"/>
                  <a:pt x="7144" y="214312"/>
                  <a:pt x="7144" y="214312"/>
                </a:cubicBezTo>
                <a:cubicBezTo>
                  <a:pt x="6350" y="216693"/>
                  <a:pt x="4763" y="218946"/>
                  <a:pt x="4763" y="221456"/>
                </a:cubicBezTo>
                <a:cubicBezTo>
                  <a:pt x="4763" y="223966"/>
                  <a:pt x="5476" y="226724"/>
                  <a:pt x="7144" y="228600"/>
                </a:cubicBezTo>
                <a:cubicBezTo>
                  <a:pt x="17520" y="240273"/>
                  <a:pt x="29865" y="246670"/>
                  <a:pt x="42863" y="254794"/>
                </a:cubicBezTo>
                <a:cubicBezTo>
                  <a:pt x="44450" y="260350"/>
                  <a:pt x="48105" y="265704"/>
                  <a:pt x="47625" y="271462"/>
                </a:cubicBezTo>
                <a:cubicBezTo>
                  <a:pt x="47241" y="276074"/>
                  <a:pt x="43513" y="279871"/>
                  <a:pt x="40482" y="283369"/>
                </a:cubicBezTo>
                <a:cubicBezTo>
                  <a:pt x="33130" y="291852"/>
                  <a:pt x="24607" y="299244"/>
                  <a:pt x="16669" y="307181"/>
                </a:cubicBezTo>
                <a:lnTo>
                  <a:pt x="4763" y="319087"/>
                </a:lnTo>
                <a:cubicBezTo>
                  <a:pt x="8732" y="326231"/>
                  <a:pt x="11437" y="334241"/>
                  <a:pt x="16669" y="340519"/>
                </a:cubicBezTo>
                <a:cubicBezTo>
                  <a:pt x="19632" y="344074"/>
                  <a:pt x="24872" y="344885"/>
                  <a:pt x="28575" y="347662"/>
                </a:cubicBezTo>
                <a:cubicBezTo>
                  <a:pt x="31269" y="349683"/>
                  <a:pt x="33338" y="352425"/>
                  <a:pt x="35719" y="354806"/>
                </a:cubicBezTo>
                <a:cubicBezTo>
                  <a:pt x="36513" y="357187"/>
                  <a:pt x="39175" y="359682"/>
                  <a:pt x="38100" y="361950"/>
                </a:cubicBezTo>
                <a:cubicBezTo>
                  <a:pt x="31689" y="375485"/>
                  <a:pt x="21718" y="387047"/>
                  <a:pt x="14288" y="400050"/>
                </a:cubicBezTo>
                <a:cubicBezTo>
                  <a:pt x="3343" y="419204"/>
                  <a:pt x="8313" y="411395"/>
                  <a:pt x="0" y="423862"/>
                </a:cubicBezTo>
                <a:cubicBezTo>
                  <a:pt x="794" y="426243"/>
                  <a:pt x="401" y="429465"/>
                  <a:pt x="2382" y="431006"/>
                </a:cubicBezTo>
                <a:cubicBezTo>
                  <a:pt x="10368" y="437217"/>
                  <a:pt x="19402" y="439854"/>
                  <a:pt x="28575" y="442912"/>
                </a:cubicBezTo>
                <a:cubicBezTo>
                  <a:pt x="25052" y="453484"/>
                  <a:pt x="23472" y="459156"/>
                  <a:pt x="19050" y="469106"/>
                </a:cubicBezTo>
                <a:cubicBezTo>
                  <a:pt x="17608" y="472350"/>
                  <a:pt x="14288" y="478631"/>
                  <a:pt x="14288" y="478631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zeta(0)&#10;\end{align*}&#10;&#10;\end{document}" title="IguanaTex Bitmap Display">
            <a:extLst>
              <a:ext uri="{FF2B5EF4-FFF2-40B4-BE49-F238E27FC236}">
                <a16:creationId xmlns:a16="http://schemas.microsoft.com/office/drawing/2014/main" id="{D33047B0-DA26-B460-048A-4A65D55CE379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605" y="4107097"/>
            <a:ext cx="375771" cy="229029"/>
          </a:xfrm>
          <a:prstGeom prst="rect">
            <a:avLst/>
          </a:prstGeom>
        </p:spPr>
      </p:pic>
      <p:pic>
        <p:nvPicPr>
          <p:cNvPr id="10" name="Picture 9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lim_{k\to 0}\zeta_{\mathbf{k}}&#10;\end{align*}&#10;&#10;\end{document}" title="IguanaTex Bitmap Display">
            <a:extLst>
              <a:ext uri="{FF2B5EF4-FFF2-40B4-BE49-F238E27FC236}">
                <a16:creationId xmlns:a16="http://schemas.microsoft.com/office/drawing/2014/main" id="{64FF1489-DB37-83C9-6279-9451D56D152C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038" y="4134806"/>
            <a:ext cx="604800" cy="309943"/>
          </a:xfrm>
          <a:prstGeom prst="rect">
            <a:avLst/>
          </a:prstGeom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FC79A41A-F7D2-1A0D-809C-1544E5086033}"/>
              </a:ext>
            </a:extLst>
          </p:cNvPr>
          <p:cNvSpPr txBox="1"/>
          <p:nvPr/>
        </p:nvSpPr>
        <p:spPr>
          <a:xfrm>
            <a:off x="8059330" y="1541812"/>
            <a:ext cx="37369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6FA"/>
                </a:solidFill>
              </a:rPr>
              <a:t>Correlation between IR and UV is dominant</a:t>
            </a:r>
          </a:p>
        </p:txBody>
      </p:sp>
      <p:pic>
        <p:nvPicPr>
          <p:cNvPr id="11" name="図 10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braket{\zeta(x_1)\zeta(x_2)\zeta(x_3)}=\int_{\mathbf{k}_1,\mathbf{k}_2,\mathbf{k}_3}\braket{\zeta_1\zeta_2\zeta_3}'\supset \int_{k_1\ll k_3}\frac{k_1^2dk_1\ k_3^2dk_3}{k_1^3k_3^3}\sim\eval{\log k_1}_{k_1\to 0}&#10;\end{align*}&#10;&#10;\end{document}" title="IguanaTex Bitmap Display">
            <a:extLst>
              <a:ext uri="{FF2B5EF4-FFF2-40B4-BE49-F238E27FC236}">
                <a16:creationId xmlns:a16="http://schemas.microsoft.com/office/drawing/2014/main" id="{2EF0CA89-9427-DE26-E560-75173BF49A16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222" y="1458907"/>
            <a:ext cx="6631618" cy="52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465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200D8F2E-3E08-830F-2CF4-DC35C5BE7A35}"/>
              </a:ext>
            </a:extLst>
          </p:cNvPr>
          <p:cNvSpPr txBox="1"/>
          <p:nvPr/>
        </p:nvSpPr>
        <p:spPr>
          <a:xfrm>
            <a:off x="481262" y="994611"/>
            <a:ext cx="11480066" cy="47613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/>
              <a:t>Correlation functions in coordinate space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b="1" dirty="0"/>
          </a:p>
          <a:p>
            <a:endParaRPr lang="en-US" sz="20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b="1" dirty="0"/>
              <a:t>(Conformal) free-falling observer   </a:t>
            </a:r>
            <a:r>
              <a:rPr lang="en-US" sz="1600" dirty="0"/>
              <a:t>(Conformal Fermi normal coordinate)</a:t>
            </a:r>
            <a:endParaRPr lang="en-US" sz="2000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dirty="0"/>
          </a:p>
          <a:p>
            <a:pPr lvl="1">
              <a:lnSpc>
                <a:spcPct val="150000"/>
              </a:lnSpc>
            </a:pPr>
            <a:r>
              <a:rPr lang="en-US" dirty="0"/>
              <a:t>                where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/>
              <a:t>Correlation functions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							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	            * Not only leading order                        , but next-leading                          vanishes as well.                          </a:t>
            </a:r>
            <a:r>
              <a:rPr lang="en-US" dirty="0">
                <a:solidFill>
                  <a:srgbClr val="0006FA"/>
                </a:solidFill>
              </a:rPr>
              <a:t> is physical</a:t>
            </a:r>
            <a:r>
              <a:rPr lang="en-US" dirty="0"/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94C17D-C7FE-137C-A3D8-AECD3D03B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584" y="215226"/>
            <a:ext cx="11682832" cy="714166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ptos ExtraBold" panose="020F0502020204030204" pitchFamily="34" charset="0"/>
              </a:rPr>
              <a:t>Local Observer Effect:   Coordinate for Free-falling Observer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C1660C6-FA0B-8783-A8AD-2652BED82A0A}"/>
              </a:ext>
            </a:extLst>
          </p:cNvPr>
          <p:cNvGrpSpPr/>
          <p:nvPr/>
        </p:nvGrpSpPr>
        <p:grpSpPr>
          <a:xfrm>
            <a:off x="8022886" y="2568841"/>
            <a:ext cx="3687852" cy="1799771"/>
            <a:chOff x="7709205" y="4812700"/>
            <a:chExt cx="3687852" cy="1799771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DC6E3C2-2F16-663A-55B6-81C1F3F149AD}"/>
                </a:ext>
              </a:extLst>
            </p:cNvPr>
            <p:cNvSpPr/>
            <p:nvPr/>
          </p:nvSpPr>
          <p:spPr>
            <a:xfrm>
              <a:off x="7709205" y="4812700"/>
              <a:ext cx="3687852" cy="17997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2" name="Picture 31" descr="A curved line with a curve&#10;&#10;Description automatically generated with medium confidence">
              <a:extLst>
                <a:ext uri="{FF2B5EF4-FFF2-40B4-BE49-F238E27FC236}">
                  <a16:creationId xmlns:a16="http://schemas.microsoft.com/office/drawing/2014/main" id="{5226C251-9092-0D76-4EED-A6A89031D0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5017" y="5065896"/>
              <a:ext cx="2862637" cy="1431319"/>
            </a:xfrm>
            <a:prstGeom prst="rect">
              <a:avLst/>
            </a:prstGeom>
          </p:spPr>
        </p:pic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144704B3-6B73-7003-2366-F8F1E0CAAD62}"/>
              </a:ext>
            </a:extLst>
          </p:cNvPr>
          <p:cNvSpPr txBox="1"/>
          <p:nvPr/>
        </p:nvSpPr>
        <p:spPr>
          <a:xfrm>
            <a:off x="9611810" y="3987163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UV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56C79F3-F31B-A5F1-D22F-962716402794}"/>
              </a:ext>
            </a:extLst>
          </p:cNvPr>
          <p:cNvSpPr txBox="1"/>
          <p:nvPr/>
        </p:nvSpPr>
        <p:spPr>
          <a:xfrm>
            <a:off x="9636290" y="3147061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CB93527-5627-0F9F-4CA7-0E51B4539B8A}"/>
              </a:ext>
            </a:extLst>
          </p:cNvPr>
          <p:cNvSpPr txBox="1"/>
          <p:nvPr/>
        </p:nvSpPr>
        <p:spPr>
          <a:xfrm>
            <a:off x="282294" y="684778"/>
            <a:ext cx="42853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[Tanaka and Urakawa 1103.1251, Pajer et al. 1305.0824]</a:t>
            </a:r>
          </a:p>
        </p:txBody>
      </p:sp>
      <p:pic>
        <p:nvPicPr>
          <p:cNvPr id="54" name="Picture 53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ds^2=a^2(-d\tau^2+e^{2\zeta}d\mathbf{x}^2)\color{blue}=a^2(-d\tau^2+d\mathbf{x}_\text{F}^2)+\cdots&#10;\end{align*}&#10;&#10;\end{document}" title="IguanaTex Bitmap Display">
            <a:extLst>
              <a:ext uri="{FF2B5EF4-FFF2-40B4-BE49-F238E27FC236}">
                <a16:creationId xmlns:a16="http://schemas.microsoft.com/office/drawing/2014/main" id="{3E875CB4-16F5-47E1-045C-3B01DC2F957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220" y="2522279"/>
            <a:ext cx="5441519" cy="292572"/>
          </a:xfrm>
          <a:prstGeom prst="rect">
            <a:avLst/>
          </a:prstGeom>
        </p:spPr>
      </p:pic>
      <p:pic>
        <p:nvPicPr>
          <p:cNvPr id="64" name="Picture 63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mathbf{x}_\text{F}\simeq (1+\zeta(0))\mathbf{x}&#10;\end{align*}&#10;&#10;\end{document}" title="IguanaTex Bitmap Display">
            <a:extLst>
              <a:ext uri="{FF2B5EF4-FFF2-40B4-BE49-F238E27FC236}">
                <a16:creationId xmlns:a16="http://schemas.microsoft.com/office/drawing/2014/main" id="{CF4E13F5-7501-C780-6247-7F431DF56B1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315" y="2973891"/>
            <a:ext cx="1492114" cy="203581"/>
          </a:xfrm>
          <a:prstGeom prst="rect">
            <a:avLst/>
          </a:prstGeom>
        </p:spPr>
      </p:pic>
      <p:sp>
        <p:nvSpPr>
          <p:cNvPr id="65" name="Arrow: Right 64">
            <a:extLst>
              <a:ext uri="{FF2B5EF4-FFF2-40B4-BE49-F238E27FC236}">
                <a16:creationId xmlns:a16="http://schemas.microsoft.com/office/drawing/2014/main" id="{F99CB9D4-DCA6-4A78-AFB4-135EF8F2BFB7}"/>
              </a:ext>
            </a:extLst>
          </p:cNvPr>
          <p:cNvSpPr/>
          <p:nvPr/>
        </p:nvSpPr>
        <p:spPr>
          <a:xfrm>
            <a:off x="1976402" y="3329191"/>
            <a:ext cx="290945" cy="249487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3" name="Picture 92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zeta_\text{F}(\mathbf{x}_\text{F})\simeq \zeta(\mathbf{x}_\text{F})-\zeta(0)\mathbf{x}_\text{F}\cdot\partial_{\mathbf{x}_\text{F}}\zeta(\mathbf{x}_\text{F})&#10;\end{align*}&#10;&#10;\end{document}" title="IguanaTex Bitmap Display">
            <a:extLst>
              <a:ext uri="{FF2B5EF4-FFF2-40B4-BE49-F238E27FC236}">
                <a16:creationId xmlns:a16="http://schemas.microsoft.com/office/drawing/2014/main" id="{57896E0F-4348-DE50-2332-1A842B70CCA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316" y="3339420"/>
            <a:ext cx="3532800" cy="229029"/>
          </a:xfrm>
          <a:prstGeom prst="rect">
            <a:avLst/>
          </a:prstGeom>
        </p:spPr>
      </p:pic>
      <p:pic>
        <p:nvPicPr>
          <p:cNvPr id="14" name="Picture 13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zeta(0)&#10;\end{align*}&#10;&#10;\end{document}" title="IguanaTex Bitmap Display">
            <a:extLst>
              <a:ext uri="{FF2B5EF4-FFF2-40B4-BE49-F238E27FC236}">
                <a16:creationId xmlns:a16="http://schemas.microsoft.com/office/drawing/2014/main" id="{EA588CB1-5075-841B-0CE3-873F726F8A4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605" y="4107097"/>
            <a:ext cx="375771" cy="229029"/>
          </a:xfrm>
          <a:prstGeom prst="rect">
            <a:avLst/>
          </a:prstGeom>
        </p:spPr>
      </p:pic>
      <p:sp>
        <p:nvSpPr>
          <p:cNvPr id="70" name="Arrow: Right 69">
            <a:extLst>
              <a:ext uri="{FF2B5EF4-FFF2-40B4-BE49-F238E27FC236}">
                <a16:creationId xmlns:a16="http://schemas.microsoft.com/office/drawing/2014/main" id="{9B8ACB26-C8BF-00ED-6AD1-1D60257C718F}"/>
              </a:ext>
            </a:extLst>
          </p:cNvPr>
          <p:cNvSpPr/>
          <p:nvPr/>
        </p:nvSpPr>
        <p:spPr>
          <a:xfrm>
            <a:off x="1976402" y="3714571"/>
            <a:ext cx="290945" cy="249487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" name="Picture 90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zeta_{\text{F},\mathbf{k}}\simeq\zeta_{\mathbf{k}}+\zeta(0)(3+\mathbf{k}\cdot\del_{\mathbf{k}})\zeta_\mathbf{k}&#10;\end{align*}&#10;&#10;\end{document}" title="IguanaTex Bitmap Display">
            <a:extLst>
              <a:ext uri="{FF2B5EF4-FFF2-40B4-BE49-F238E27FC236}">
                <a16:creationId xmlns:a16="http://schemas.microsoft.com/office/drawing/2014/main" id="{443CACD4-F831-A692-80F3-BD46327ED484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315" y="3726801"/>
            <a:ext cx="2910172" cy="237257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CAB0D5C4-1101-6A21-BF5D-49143AB7F061}"/>
              </a:ext>
            </a:extLst>
          </p:cNvPr>
          <p:cNvSpPr txBox="1"/>
          <p:nvPr/>
        </p:nvSpPr>
        <p:spPr>
          <a:xfrm>
            <a:off x="3212374" y="4018091"/>
            <a:ext cx="3197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:   const. mode in Fourier space </a:t>
            </a:r>
          </a:p>
        </p:txBody>
      </p:sp>
      <p:pic>
        <p:nvPicPr>
          <p:cNvPr id="16" name="Picture 15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lim_{k\to 0}\zeta_{\mathbf{k}}&#10;\end{align*}&#10;&#10;\end{document}" title="IguanaTex Bitmap Display">
            <a:extLst>
              <a:ext uri="{FF2B5EF4-FFF2-40B4-BE49-F238E27FC236}">
                <a16:creationId xmlns:a16="http://schemas.microsoft.com/office/drawing/2014/main" id="{2C6FA020-20FB-C3A5-FF38-D38C32EE2C63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038" y="4134806"/>
            <a:ext cx="604800" cy="309943"/>
          </a:xfrm>
          <a:prstGeom prst="rect">
            <a:avLst/>
          </a:prstGeom>
        </p:spPr>
      </p:pic>
      <p:pic>
        <p:nvPicPr>
          <p:cNvPr id="13" name="図 12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color{blue}\lim_{k_1\to 0}\braket{\zeta_1\zeta_2\zeta_3}'_\text{F}=\lim_{k_1\to 0}\braket{\zeta_1\zeta_2\zeta_3}'+\braket{\zeta_1\zeta_1}'\qty(3+k_3\frac{d}{d k_3})\braket{\zeta_3\zeta_3}'=0&#10;\end{align*}&#10;&#10;\end{document}" title="IguanaTex Bitmap Display">
            <a:extLst>
              <a:ext uri="{FF2B5EF4-FFF2-40B4-BE49-F238E27FC236}">
                <a16:creationId xmlns:a16="http://schemas.microsoft.com/office/drawing/2014/main" id="{27CF4D0C-1873-4555-CAB7-B698E9C0AC7A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288" y="4816935"/>
            <a:ext cx="6434743" cy="547200"/>
          </a:xfrm>
          <a:prstGeom prst="rect">
            <a:avLst/>
          </a:prstGeom>
        </p:spPr>
      </p:pic>
      <p:pic>
        <p:nvPicPr>
          <p:cNvPr id="113" name="Picture 112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order{k_1^{-3}k_3^{-3}}&#10;\end{align*}&#10;&#10;\end{document}" title="IguanaTex Bitmap Display">
            <a:extLst>
              <a:ext uri="{FF2B5EF4-FFF2-40B4-BE49-F238E27FC236}">
                <a16:creationId xmlns:a16="http://schemas.microsoft.com/office/drawing/2014/main" id="{607422A8-D35F-81B0-2FD8-F88038F3F4FD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125" y="5416121"/>
            <a:ext cx="969143" cy="251124"/>
          </a:xfrm>
          <a:prstGeom prst="rect">
            <a:avLst/>
          </a:prstGeom>
        </p:spPr>
      </p:pic>
      <p:pic>
        <p:nvPicPr>
          <p:cNvPr id="115" name="Picture 114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order{k_1^{-2}k_3^{-4}}&#10;\end{align*}&#10;&#10;\end{document}" title="IguanaTex Bitmap Display">
            <a:extLst>
              <a:ext uri="{FF2B5EF4-FFF2-40B4-BE49-F238E27FC236}">
                <a16:creationId xmlns:a16="http://schemas.microsoft.com/office/drawing/2014/main" id="{49E40B8F-D001-7D97-8119-EFD7CAE7DBB6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420" y="5416077"/>
            <a:ext cx="969143" cy="252343"/>
          </a:xfrm>
          <a:prstGeom prst="rect">
            <a:avLst/>
          </a:prstGeom>
        </p:spPr>
      </p:pic>
      <p:pic>
        <p:nvPicPr>
          <p:cNvPr id="11" name="Picture 10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color{blue}\order{k_1^{-1}k_3^{-5}}&#10;\end{align*}&#10;&#10;\end{document}" title="IguanaTex Bitmap Display">
            <a:extLst>
              <a:ext uri="{FF2B5EF4-FFF2-40B4-BE49-F238E27FC236}">
                <a16:creationId xmlns:a16="http://schemas.microsoft.com/office/drawing/2014/main" id="{FB893173-3C9E-D028-DF0C-D32D306DABF6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123" y="5414902"/>
            <a:ext cx="969143" cy="252343"/>
          </a:xfrm>
          <a:prstGeom prst="rect">
            <a:avLst/>
          </a:prstGeom>
        </p:spPr>
      </p:pic>
      <p:pic>
        <p:nvPicPr>
          <p:cNvPr id="9" name="図 8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braket{\zeta(x_1)\zeta(x_2)\zeta(x_3)}_\text{F}\underset{\text{IR}}{\longrightarrow}\int_{k_1\ll k_3}\frac{k_1}{k_3^3}dk_1\ dk_3&#10;\end{align*}&#10;&#10;\end{document}" title="IguanaTex Bitmap Display">
            <a:extLst>
              <a:ext uri="{FF2B5EF4-FFF2-40B4-BE49-F238E27FC236}">
                <a16:creationId xmlns:a16="http://schemas.microsoft.com/office/drawing/2014/main" id="{50BFDA43-D16E-6359-1F7A-BF5B74403C79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287" y="5781228"/>
            <a:ext cx="4095086" cy="544457"/>
          </a:xfrm>
          <a:prstGeom prst="rect">
            <a:avLst/>
          </a:prstGeom>
        </p:spPr>
      </p:pic>
      <p:sp>
        <p:nvSpPr>
          <p:cNvPr id="125" name="TextBox 124">
            <a:extLst>
              <a:ext uri="{FF2B5EF4-FFF2-40B4-BE49-F238E27FC236}">
                <a16:creationId xmlns:a16="http://schemas.microsoft.com/office/drawing/2014/main" id="{052BA33A-BD1C-B6BB-90A1-3014D729D9D2}"/>
              </a:ext>
            </a:extLst>
          </p:cNvPr>
          <p:cNvSpPr txBox="1"/>
          <p:nvPr/>
        </p:nvSpPr>
        <p:spPr>
          <a:xfrm>
            <a:off x="6119010" y="5863389"/>
            <a:ext cx="5320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6FA"/>
                </a:solidFill>
              </a:rPr>
              <a:t>Integrand is decaying in                  ,   and the result is finite.</a:t>
            </a:r>
          </a:p>
        </p:txBody>
      </p:sp>
      <p:pic>
        <p:nvPicPr>
          <p:cNvPr id="129" name="Picture 128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color{blue}k_1\to 0&#10;\end{align*}&#10;&#10;\end{document}" title="IguanaTex Bitmap Display">
            <a:extLst>
              <a:ext uri="{FF2B5EF4-FFF2-40B4-BE49-F238E27FC236}">
                <a16:creationId xmlns:a16="http://schemas.microsoft.com/office/drawing/2014/main" id="{0FFDEFB3-9BCC-A4F8-F851-7B8A25FB9481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499" y="5961329"/>
            <a:ext cx="667886" cy="192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937C81-AE0F-89AC-BC5E-ED8FEA9B5D78}"/>
              </a:ext>
            </a:extLst>
          </p:cNvPr>
          <p:cNvSpPr txBox="1"/>
          <p:nvPr/>
        </p:nvSpPr>
        <p:spPr>
          <a:xfrm>
            <a:off x="5313288" y="2755473"/>
            <a:ext cx="25830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6FA"/>
                </a:solidFill>
              </a:rPr>
              <a:t>Geodesic distance:   physical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F10AE9D-702D-BC96-8A5B-820F420B8BC1}"/>
              </a:ext>
            </a:extLst>
          </p:cNvPr>
          <p:cNvCxnSpPr/>
          <p:nvPr/>
        </p:nvCxnSpPr>
        <p:spPr>
          <a:xfrm>
            <a:off x="7923154" y="5247490"/>
            <a:ext cx="343128" cy="0"/>
          </a:xfrm>
          <a:prstGeom prst="line">
            <a:avLst/>
          </a:prstGeom>
          <a:ln w="38100">
            <a:solidFill>
              <a:srgbClr val="0006F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6DD3332-4671-1639-3C8F-C71E7BFF9241}"/>
              </a:ext>
            </a:extLst>
          </p:cNvPr>
          <p:cNvSpPr/>
          <p:nvPr/>
        </p:nvSpPr>
        <p:spPr>
          <a:xfrm>
            <a:off x="9835855" y="3501008"/>
            <a:ext cx="61913" cy="395563"/>
          </a:xfrm>
          <a:custGeom>
            <a:avLst/>
            <a:gdLst>
              <a:gd name="connsiteX0" fmla="*/ 45244 w 61913"/>
              <a:gd name="connsiteY0" fmla="*/ 0 h 478631"/>
              <a:gd name="connsiteX1" fmla="*/ 23813 w 61913"/>
              <a:gd name="connsiteY1" fmla="*/ 14287 h 478631"/>
              <a:gd name="connsiteX2" fmla="*/ 21432 w 61913"/>
              <a:gd name="connsiteY2" fmla="*/ 21431 h 478631"/>
              <a:gd name="connsiteX3" fmla="*/ 33338 w 61913"/>
              <a:gd name="connsiteY3" fmla="*/ 33337 h 478631"/>
              <a:gd name="connsiteX4" fmla="*/ 38100 w 61913"/>
              <a:gd name="connsiteY4" fmla="*/ 40481 h 478631"/>
              <a:gd name="connsiteX5" fmla="*/ 28575 w 61913"/>
              <a:gd name="connsiteY5" fmla="*/ 64294 h 478631"/>
              <a:gd name="connsiteX6" fmla="*/ 23813 w 61913"/>
              <a:gd name="connsiteY6" fmla="*/ 73819 h 478631"/>
              <a:gd name="connsiteX7" fmla="*/ 14288 w 61913"/>
              <a:gd name="connsiteY7" fmla="*/ 80962 h 478631"/>
              <a:gd name="connsiteX8" fmla="*/ 9525 w 61913"/>
              <a:gd name="connsiteY8" fmla="*/ 88106 h 478631"/>
              <a:gd name="connsiteX9" fmla="*/ 54769 w 61913"/>
              <a:gd name="connsiteY9" fmla="*/ 147637 h 478631"/>
              <a:gd name="connsiteX10" fmla="*/ 61913 w 61913"/>
              <a:gd name="connsiteY10" fmla="*/ 152400 h 478631"/>
              <a:gd name="connsiteX11" fmla="*/ 40482 w 61913"/>
              <a:gd name="connsiteY11" fmla="*/ 185737 h 478631"/>
              <a:gd name="connsiteX12" fmla="*/ 7144 w 61913"/>
              <a:gd name="connsiteY12" fmla="*/ 214312 h 478631"/>
              <a:gd name="connsiteX13" fmla="*/ 4763 w 61913"/>
              <a:gd name="connsiteY13" fmla="*/ 221456 h 478631"/>
              <a:gd name="connsiteX14" fmla="*/ 7144 w 61913"/>
              <a:gd name="connsiteY14" fmla="*/ 228600 h 478631"/>
              <a:gd name="connsiteX15" fmla="*/ 42863 w 61913"/>
              <a:gd name="connsiteY15" fmla="*/ 254794 h 478631"/>
              <a:gd name="connsiteX16" fmla="*/ 47625 w 61913"/>
              <a:gd name="connsiteY16" fmla="*/ 271462 h 478631"/>
              <a:gd name="connsiteX17" fmla="*/ 40482 w 61913"/>
              <a:gd name="connsiteY17" fmla="*/ 283369 h 478631"/>
              <a:gd name="connsiteX18" fmla="*/ 16669 w 61913"/>
              <a:gd name="connsiteY18" fmla="*/ 307181 h 478631"/>
              <a:gd name="connsiteX19" fmla="*/ 4763 w 61913"/>
              <a:gd name="connsiteY19" fmla="*/ 319087 h 478631"/>
              <a:gd name="connsiteX20" fmla="*/ 16669 w 61913"/>
              <a:gd name="connsiteY20" fmla="*/ 340519 h 478631"/>
              <a:gd name="connsiteX21" fmla="*/ 28575 w 61913"/>
              <a:gd name="connsiteY21" fmla="*/ 347662 h 478631"/>
              <a:gd name="connsiteX22" fmla="*/ 35719 w 61913"/>
              <a:gd name="connsiteY22" fmla="*/ 354806 h 478631"/>
              <a:gd name="connsiteX23" fmla="*/ 38100 w 61913"/>
              <a:gd name="connsiteY23" fmla="*/ 361950 h 478631"/>
              <a:gd name="connsiteX24" fmla="*/ 14288 w 61913"/>
              <a:gd name="connsiteY24" fmla="*/ 400050 h 478631"/>
              <a:gd name="connsiteX25" fmla="*/ 0 w 61913"/>
              <a:gd name="connsiteY25" fmla="*/ 423862 h 478631"/>
              <a:gd name="connsiteX26" fmla="*/ 2382 w 61913"/>
              <a:gd name="connsiteY26" fmla="*/ 431006 h 478631"/>
              <a:gd name="connsiteX27" fmla="*/ 28575 w 61913"/>
              <a:gd name="connsiteY27" fmla="*/ 442912 h 478631"/>
              <a:gd name="connsiteX28" fmla="*/ 19050 w 61913"/>
              <a:gd name="connsiteY28" fmla="*/ 469106 h 478631"/>
              <a:gd name="connsiteX29" fmla="*/ 14288 w 61913"/>
              <a:gd name="connsiteY29" fmla="*/ 478631 h 478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1913" h="478631">
                <a:moveTo>
                  <a:pt x="45244" y="0"/>
                </a:moveTo>
                <a:cubicBezTo>
                  <a:pt x="41508" y="2242"/>
                  <a:pt x="27118" y="10321"/>
                  <a:pt x="23813" y="14287"/>
                </a:cubicBezTo>
                <a:cubicBezTo>
                  <a:pt x="22206" y="16215"/>
                  <a:pt x="22226" y="19050"/>
                  <a:pt x="21432" y="21431"/>
                </a:cubicBezTo>
                <a:cubicBezTo>
                  <a:pt x="34131" y="40482"/>
                  <a:pt x="17463" y="17462"/>
                  <a:pt x="33338" y="33337"/>
                </a:cubicBezTo>
                <a:cubicBezTo>
                  <a:pt x="35362" y="35361"/>
                  <a:pt x="36513" y="38100"/>
                  <a:pt x="38100" y="40481"/>
                </a:cubicBezTo>
                <a:cubicBezTo>
                  <a:pt x="34925" y="48419"/>
                  <a:pt x="31943" y="56436"/>
                  <a:pt x="28575" y="64294"/>
                </a:cubicBezTo>
                <a:cubicBezTo>
                  <a:pt x="27177" y="67557"/>
                  <a:pt x="26123" y="71124"/>
                  <a:pt x="23813" y="73819"/>
                </a:cubicBezTo>
                <a:cubicBezTo>
                  <a:pt x="21230" y="76832"/>
                  <a:pt x="17463" y="78581"/>
                  <a:pt x="14288" y="80962"/>
                </a:cubicBezTo>
                <a:cubicBezTo>
                  <a:pt x="12700" y="83343"/>
                  <a:pt x="8671" y="85374"/>
                  <a:pt x="9525" y="88106"/>
                </a:cubicBezTo>
                <a:cubicBezTo>
                  <a:pt x="16139" y="109272"/>
                  <a:pt x="36804" y="135660"/>
                  <a:pt x="54769" y="147637"/>
                </a:cubicBezTo>
                <a:lnTo>
                  <a:pt x="61913" y="152400"/>
                </a:lnTo>
                <a:cubicBezTo>
                  <a:pt x="55587" y="171374"/>
                  <a:pt x="58597" y="168485"/>
                  <a:pt x="40482" y="185737"/>
                </a:cubicBezTo>
                <a:cubicBezTo>
                  <a:pt x="29883" y="195831"/>
                  <a:pt x="7144" y="214312"/>
                  <a:pt x="7144" y="214312"/>
                </a:cubicBezTo>
                <a:cubicBezTo>
                  <a:pt x="6350" y="216693"/>
                  <a:pt x="4763" y="218946"/>
                  <a:pt x="4763" y="221456"/>
                </a:cubicBezTo>
                <a:cubicBezTo>
                  <a:pt x="4763" y="223966"/>
                  <a:pt x="5476" y="226724"/>
                  <a:pt x="7144" y="228600"/>
                </a:cubicBezTo>
                <a:cubicBezTo>
                  <a:pt x="17520" y="240273"/>
                  <a:pt x="29865" y="246670"/>
                  <a:pt x="42863" y="254794"/>
                </a:cubicBezTo>
                <a:cubicBezTo>
                  <a:pt x="44450" y="260350"/>
                  <a:pt x="48105" y="265704"/>
                  <a:pt x="47625" y="271462"/>
                </a:cubicBezTo>
                <a:cubicBezTo>
                  <a:pt x="47241" y="276074"/>
                  <a:pt x="43513" y="279871"/>
                  <a:pt x="40482" y="283369"/>
                </a:cubicBezTo>
                <a:cubicBezTo>
                  <a:pt x="33130" y="291852"/>
                  <a:pt x="24607" y="299244"/>
                  <a:pt x="16669" y="307181"/>
                </a:cubicBezTo>
                <a:lnTo>
                  <a:pt x="4763" y="319087"/>
                </a:lnTo>
                <a:cubicBezTo>
                  <a:pt x="8732" y="326231"/>
                  <a:pt x="11437" y="334241"/>
                  <a:pt x="16669" y="340519"/>
                </a:cubicBezTo>
                <a:cubicBezTo>
                  <a:pt x="19632" y="344074"/>
                  <a:pt x="24872" y="344885"/>
                  <a:pt x="28575" y="347662"/>
                </a:cubicBezTo>
                <a:cubicBezTo>
                  <a:pt x="31269" y="349683"/>
                  <a:pt x="33338" y="352425"/>
                  <a:pt x="35719" y="354806"/>
                </a:cubicBezTo>
                <a:cubicBezTo>
                  <a:pt x="36513" y="357187"/>
                  <a:pt x="39175" y="359682"/>
                  <a:pt x="38100" y="361950"/>
                </a:cubicBezTo>
                <a:cubicBezTo>
                  <a:pt x="31689" y="375485"/>
                  <a:pt x="21718" y="387047"/>
                  <a:pt x="14288" y="400050"/>
                </a:cubicBezTo>
                <a:cubicBezTo>
                  <a:pt x="3343" y="419204"/>
                  <a:pt x="8313" y="411395"/>
                  <a:pt x="0" y="423862"/>
                </a:cubicBezTo>
                <a:cubicBezTo>
                  <a:pt x="794" y="426243"/>
                  <a:pt x="401" y="429465"/>
                  <a:pt x="2382" y="431006"/>
                </a:cubicBezTo>
                <a:cubicBezTo>
                  <a:pt x="10368" y="437217"/>
                  <a:pt x="19402" y="439854"/>
                  <a:pt x="28575" y="442912"/>
                </a:cubicBezTo>
                <a:cubicBezTo>
                  <a:pt x="25052" y="453484"/>
                  <a:pt x="23472" y="459156"/>
                  <a:pt x="19050" y="469106"/>
                </a:cubicBezTo>
                <a:cubicBezTo>
                  <a:pt x="17608" y="472350"/>
                  <a:pt x="14288" y="478631"/>
                  <a:pt x="14288" y="478631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79E84379-94BA-B5F4-8997-55617E095540}"/>
              </a:ext>
            </a:extLst>
          </p:cNvPr>
          <p:cNvSpPr/>
          <p:nvPr/>
        </p:nvSpPr>
        <p:spPr>
          <a:xfrm>
            <a:off x="9896834" y="3501007"/>
            <a:ext cx="61913" cy="395563"/>
          </a:xfrm>
          <a:custGeom>
            <a:avLst/>
            <a:gdLst>
              <a:gd name="connsiteX0" fmla="*/ 45244 w 61913"/>
              <a:gd name="connsiteY0" fmla="*/ 0 h 478631"/>
              <a:gd name="connsiteX1" fmla="*/ 23813 w 61913"/>
              <a:gd name="connsiteY1" fmla="*/ 14287 h 478631"/>
              <a:gd name="connsiteX2" fmla="*/ 21432 w 61913"/>
              <a:gd name="connsiteY2" fmla="*/ 21431 h 478631"/>
              <a:gd name="connsiteX3" fmla="*/ 33338 w 61913"/>
              <a:gd name="connsiteY3" fmla="*/ 33337 h 478631"/>
              <a:gd name="connsiteX4" fmla="*/ 38100 w 61913"/>
              <a:gd name="connsiteY4" fmla="*/ 40481 h 478631"/>
              <a:gd name="connsiteX5" fmla="*/ 28575 w 61913"/>
              <a:gd name="connsiteY5" fmla="*/ 64294 h 478631"/>
              <a:gd name="connsiteX6" fmla="*/ 23813 w 61913"/>
              <a:gd name="connsiteY6" fmla="*/ 73819 h 478631"/>
              <a:gd name="connsiteX7" fmla="*/ 14288 w 61913"/>
              <a:gd name="connsiteY7" fmla="*/ 80962 h 478631"/>
              <a:gd name="connsiteX8" fmla="*/ 9525 w 61913"/>
              <a:gd name="connsiteY8" fmla="*/ 88106 h 478631"/>
              <a:gd name="connsiteX9" fmla="*/ 54769 w 61913"/>
              <a:gd name="connsiteY9" fmla="*/ 147637 h 478631"/>
              <a:gd name="connsiteX10" fmla="*/ 61913 w 61913"/>
              <a:gd name="connsiteY10" fmla="*/ 152400 h 478631"/>
              <a:gd name="connsiteX11" fmla="*/ 40482 w 61913"/>
              <a:gd name="connsiteY11" fmla="*/ 185737 h 478631"/>
              <a:gd name="connsiteX12" fmla="*/ 7144 w 61913"/>
              <a:gd name="connsiteY12" fmla="*/ 214312 h 478631"/>
              <a:gd name="connsiteX13" fmla="*/ 4763 w 61913"/>
              <a:gd name="connsiteY13" fmla="*/ 221456 h 478631"/>
              <a:gd name="connsiteX14" fmla="*/ 7144 w 61913"/>
              <a:gd name="connsiteY14" fmla="*/ 228600 h 478631"/>
              <a:gd name="connsiteX15" fmla="*/ 42863 w 61913"/>
              <a:gd name="connsiteY15" fmla="*/ 254794 h 478631"/>
              <a:gd name="connsiteX16" fmla="*/ 47625 w 61913"/>
              <a:gd name="connsiteY16" fmla="*/ 271462 h 478631"/>
              <a:gd name="connsiteX17" fmla="*/ 40482 w 61913"/>
              <a:gd name="connsiteY17" fmla="*/ 283369 h 478631"/>
              <a:gd name="connsiteX18" fmla="*/ 16669 w 61913"/>
              <a:gd name="connsiteY18" fmla="*/ 307181 h 478631"/>
              <a:gd name="connsiteX19" fmla="*/ 4763 w 61913"/>
              <a:gd name="connsiteY19" fmla="*/ 319087 h 478631"/>
              <a:gd name="connsiteX20" fmla="*/ 16669 w 61913"/>
              <a:gd name="connsiteY20" fmla="*/ 340519 h 478631"/>
              <a:gd name="connsiteX21" fmla="*/ 28575 w 61913"/>
              <a:gd name="connsiteY21" fmla="*/ 347662 h 478631"/>
              <a:gd name="connsiteX22" fmla="*/ 35719 w 61913"/>
              <a:gd name="connsiteY22" fmla="*/ 354806 h 478631"/>
              <a:gd name="connsiteX23" fmla="*/ 38100 w 61913"/>
              <a:gd name="connsiteY23" fmla="*/ 361950 h 478631"/>
              <a:gd name="connsiteX24" fmla="*/ 14288 w 61913"/>
              <a:gd name="connsiteY24" fmla="*/ 400050 h 478631"/>
              <a:gd name="connsiteX25" fmla="*/ 0 w 61913"/>
              <a:gd name="connsiteY25" fmla="*/ 423862 h 478631"/>
              <a:gd name="connsiteX26" fmla="*/ 2382 w 61913"/>
              <a:gd name="connsiteY26" fmla="*/ 431006 h 478631"/>
              <a:gd name="connsiteX27" fmla="*/ 28575 w 61913"/>
              <a:gd name="connsiteY27" fmla="*/ 442912 h 478631"/>
              <a:gd name="connsiteX28" fmla="*/ 19050 w 61913"/>
              <a:gd name="connsiteY28" fmla="*/ 469106 h 478631"/>
              <a:gd name="connsiteX29" fmla="*/ 14288 w 61913"/>
              <a:gd name="connsiteY29" fmla="*/ 478631 h 478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1913" h="478631">
                <a:moveTo>
                  <a:pt x="45244" y="0"/>
                </a:moveTo>
                <a:cubicBezTo>
                  <a:pt x="41508" y="2242"/>
                  <a:pt x="27118" y="10321"/>
                  <a:pt x="23813" y="14287"/>
                </a:cubicBezTo>
                <a:cubicBezTo>
                  <a:pt x="22206" y="16215"/>
                  <a:pt x="22226" y="19050"/>
                  <a:pt x="21432" y="21431"/>
                </a:cubicBezTo>
                <a:cubicBezTo>
                  <a:pt x="34131" y="40482"/>
                  <a:pt x="17463" y="17462"/>
                  <a:pt x="33338" y="33337"/>
                </a:cubicBezTo>
                <a:cubicBezTo>
                  <a:pt x="35362" y="35361"/>
                  <a:pt x="36513" y="38100"/>
                  <a:pt x="38100" y="40481"/>
                </a:cubicBezTo>
                <a:cubicBezTo>
                  <a:pt x="34925" y="48419"/>
                  <a:pt x="31943" y="56436"/>
                  <a:pt x="28575" y="64294"/>
                </a:cubicBezTo>
                <a:cubicBezTo>
                  <a:pt x="27177" y="67557"/>
                  <a:pt x="26123" y="71124"/>
                  <a:pt x="23813" y="73819"/>
                </a:cubicBezTo>
                <a:cubicBezTo>
                  <a:pt x="21230" y="76832"/>
                  <a:pt x="17463" y="78581"/>
                  <a:pt x="14288" y="80962"/>
                </a:cubicBezTo>
                <a:cubicBezTo>
                  <a:pt x="12700" y="83343"/>
                  <a:pt x="8671" y="85374"/>
                  <a:pt x="9525" y="88106"/>
                </a:cubicBezTo>
                <a:cubicBezTo>
                  <a:pt x="16139" y="109272"/>
                  <a:pt x="36804" y="135660"/>
                  <a:pt x="54769" y="147637"/>
                </a:cubicBezTo>
                <a:lnTo>
                  <a:pt x="61913" y="152400"/>
                </a:lnTo>
                <a:cubicBezTo>
                  <a:pt x="55587" y="171374"/>
                  <a:pt x="58597" y="168485"/>
                  <a:pt x="40482" y="185737"/>
                </a:cubicBezTo>
                <a:cubicBezTo>
                  <a:pt x="29883" y="195831"/>
                  <a:pt x="7144" y="214312"/>
                  <a:pt x="7144" y="214312"/>
                </a:cubicBezTo>
                <a:cubicBezTo>
                  <a:pt x="6350" y="216693"/>
                  <a:pt x="4763" y="218946"/>
                  <a:pt x="4763" y="221456"/>
                </a:cubicBezTo>
                <a:cubicBezTo>
                  <a:pt x="4763" y="223966"/>
                  <a:pt x="5476" y="226724"/>
                  <a:pt x="7144" y="228600"/>
                </a:cubicBezTo>
                <a:cubicBezTo>
                  <a:pt x="17520" y="240273"/>
                  <a:pt x="29865" y="246670"/>
                  <a:pt x="42863" y="254794"/>
                </a:cubicBezTo>
                <a:cubicBezTo>
                  <a:pt x="44450" y="260350"/>
                  <a:pt x="48105" y="265704"/>
                  <a:pt x="47625" y="271462"/>
                </a:cubicBezTo>
                <a:cubicBezTo>
                  <a:pt x="47241" y="276074"/>
                  <a:pt x="43513" y="279871"/>
                  <a:pt x="40482" y="283369"/>
                </a:cubicBezTo>
                <a:cubicBezTo>
                  <a:pt x="33130" y="291852"/>
                  <a:pt x="24607" y="299244"/>
                  <a:pt x="16669" y="307181"/>
                </a:cubicBezTo>
                <a:lnTo>
                  <a:pt x="4763" y="319087"/>
                </a:lnTo>
                <a:cubicBezTo>
                  <a:pt x="8732" y="326231"/>
                  <a:pt x="11437" y="334241"/>
                  <a:pt x="16669" y="340519"/>
                </a:cubicBezTo>
                <a:cubicBezTo>
                  <a:pt x="19632" y="344074"/>
                  <a:pt x="24872" y="344885"/>
                  <a:pt x="28575" y="347662"/>
                </a:cubicBezTo>
                <a:cubicBezTo>
                  <a:pt x="31269" y="349683"/>
                  <a:pt x="33338" y="352425"/>
                  <a:pt x="35719" y="354806"/>
                </a:cubicBezTo>
                <a:cubicBezTo>
                  <a:pt x="36513" y="357187"/>
                  <a:pt x="39175" y="359682"/>
                  <a:pt x="38100" y="361950"/>
                </a:cubicBezTo>
                <a:cubicBezTo>
                  <a:pt x="31689" y="375485"/>
                  <a:pt x="21718" y="387047"/>
                  <a:pt x="14288" y="400050"/>
                </a:cubicBezTo>
                <a:cubicBezTo>
                  <a:pt x="3343" y="419204"/>
                  <a:pt x="8313" y="411395"/>
                  <a:pt x="0" y="423862"/>
                </a:cubicBezTo>
                <a:cubicBezTo>
                  <a:pt x="794" y="426243"/>
                  <a:pt x="401" y="429465"/>
                  <a:pt x="2382" y="431006"/>
                </a:cubicBezTo>
                <a:cubicBezTo>
                  <a:pt x="10368" y="437217"/>
                  <a:pt x="19402" y="439854"/>
                  <a:pt x="28575" y="442912"/>
                </a:cubicBezTo>
                <a:cubicBezTo>
                  <a:pt x="25052" y="453484"/>
                  <a:pt x="23472" y="459156"/>
                  <a:pt x="19050" y="469106"/>
                </a:cubicBezTo>
                <a:cubicBezTo>
                  <a:pt x="17608" y="472350"/>
                  <a:pt x="14288" y="478631"/>
                  <a:pt x="14288" y="478631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23E8F50-762C-8D90-6854-648732A8BE88}"/>
              </a:ext>
            </a:extLst>
          </p:cNvPr>
          <p:cNvSpPr/>
          <p:nvPr/>
        </p:nvSpPr>
        <p:spPr>
          <a:xfrm>
            <a:off x="9766096" y="3501007"/>
            <a:ext cx="61913" cy="395563"/>
          </a:xfrm>
          <a:custGeom>
            <a:avLst/>
            <a:gdLst>
              <a:gd name="connsiteX0" fmla="*/ 45244 w 61913"/>
              <a:gd name="connsiteY0" fmla="*/ 0 h 478631"/>
              <a:gd name="connsiteX1" fmla="*/ 23813 w 61913"/>
              <a:gd name="connsiteY1" fmla="*/ 14287 h 478631"/>
              <a:gd name="connsiteX2" fmla="*/ 21432 w 61913"/>
              <a:gd name="connsiteY2" fmla="*/ 21431 h 478631"/>
              <a:gd name="connsiteX3" fmla="*/ 33338 w 61913"/>
              <a:gd name="connsiteY3" fmla="*/ 33337 h 478631"/>
              <a:gd name="connsiteX4" fmla="*/ 38100 w 61913"/>
              <a:gd name="connsiteY4" fmla="*/ 40481 h 478631"/>
              <a:gd name="connsiteX5" fmla="*/ 28575 w 61913"/>
              <a:gd name="connsiteY5" fmla="*/ 64294 h 478631"/>
              <a:gd name="connsiteX6" fmla="*/ 23813 w 61913"/>
              <a:gd name="connsiteY6" fmla="*/ 73819 h 478631"/>
              <a:gd name="connsiteX7" fmla="*/ 14288 w 61913"/>
              <a:gd name="connsiteY7" fmla="*/ 80962 h 478631"/>
              <a:gd name="connsiteX8" fmla="*/ 9525 w 61913"/>
              <a:gd name="connsiteY8" fmla="*/ 88106 h 478631"/>
              <a:gd name="connsiteX9" fmla="*/ 54769 w 61913"/>
              <a:gd name="connsiteY9" fmla="*/ 147637 h 478631"/>
              <a:gd name="connsiteX10" fmla="*/ 61913 w 61913"/>
              <a:gd name="connsiteY10" fmla="*/ 152400 h 478631"/>
              <a:gd name="connsiteX11" fmla="*/ 40482 w 61913"/>
              <a:gd name="connsiteY11" fmla="*/ 185737 h 478631"/>
              <a:gd name="connsiteX12" fmla="*/ 7144 w 61913"/>
              <a:gd name="connsiteY12" fmla="*/ 214312 h 478631"/>
              <a:gd name="connsiteX13" fmla="*/ 4763 w 61913"/>
              <a:gd name="connsiteY13" fmla="*/ 221456 h 478631"/>
              <a:gd name="connsiteX14" fmla="*/ 7144 w 61913"/>
              <a:gd name="connsiteY14" fmla="*/ 228600 h 478631"/>
              <a:gd name="connsiteX15" fmla="*/ 42863 w 61913"/>
              <a:gd name="connsiteY15" fmla="*/ 254794 h 478631"/>
              <a:gd name="connsiteX16" fmla="*/ 47625 w 61913"/>
              <a:gd name="connsiteY16" fmla="*/ 271462 h 478631"/>
              <a:gd name="connsiteX17" fmla="*/ 40482 w 61913"/>
              <a:gd name="connsiteY17" fmla="*/ 283369 h 478631"/>
              <a:gd name="connsiteX18" fmla="*/ 16669 w 61913"/>
              <a:gd name="connsiteY18" fmla="*/ 307181 h 478631"/>
              <a:gd name="connsiteX19" fmla="*/ 4763 w 61913"/>
              <a:gd name="connsiteY19" fmla="*/ 319087 h 478631"/>
              <a:gd name="connsiteX20" fmla="*/ 16669 w 61913"/>
              <a:gd name="connsiteY20" fmla="*/ 340519 h 478631"/>
              <a:gd name="connsiteX21" fmla="*/ 28575 w 61913"/>
              <a:gd name="connsiteY21" fmla="*/ 347662 h 478631"/>
              <a:gd name="connsiteX22" fmla="*/ 35719 w 61913"/>
              <a:gd name="connsiteY22" fmla="*/ 354806 h 478631"/>
              <a:gd name="connsiteX23" fmla="*/ 38100 w 61913"/>
              <a:gd name="connsiteY23" fmla="*/ 361950 h 478631"/>
              <a:gd name="connsiteX24" fmla="*/ 14288 w 61913"/>
              <a:gd name="connsiteY24" fmla="*/ 400050 h 478631"/>
              <a:gd name="connsiteX25" fmla="*/ 0 w 61913"/>
              <a:gd name="connsiteY25" fmla="*/ 423862 h 478631"/>
              <a:gd name="connsiteX26" fmla="*/ 2382 w 61913"/>
              <a:gd name="connsiteY26" fmla="*/ 431006 h 478631"/>
              <a:gd name="connsiteX27" fmla="*/ 28575 w 61913"/>
              <a:gd name="connsiteY27" fmla="*/ 442912 h 478631"/>
              <a:gd name="connsiteX28" fmla="*/ 19050 w 61913"/>
              <a:gd name="connsiteY28" fmla="*/ 469106 h 478631"/>
              <a:gd name="connsiteX29" fmla="*/ 14288 w 61913"/>
              <a:gd name="connsiteY29" fmla="*/ 478631 h 478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1913" h="478631">
                <a:moveTo>
                  <a:pt x="45244" y="0"/>
                </a:moveTo>
                <a:cubicBezTo>
                  <a:pt x="41508" y="2242"/>
                  <a:pt x="27118" y="10321"/>
                  <a:pt x="23813" y="14287"/>
                </a:cubicBezTo>
                <a:cubicBezTo>
                  <a:pt x="22206" y="16215"/>
                  <a:pt x="22226" y="19050"/>
                  <a:pt x="21432" y="21431"/>
                </a:cubicBezTo>
                <a:cubicBezTo>
                  <a:pt x="34131" y="40482"/>
                  <a:pt x="17463" y="17462"/>
                  <a:pt x="33338" y="33337"/>
                </a:cubicBezTo>
                <a:cubicBezTo>
                  <a:pt x="35362" y="35361"/>
                  <a:pt x="36513" y="38100"/>
                  <a:pt x="38100" y="40481"/>
                </a:cubicBezTo>
                <a:cubicBezTo>
                  <a:pt x="34925" y="48419"/>
                  <a:pt x="31943" y="56436"/>
                  <a:pt x="28575" y="64294"/>
                </a:cubicBezTo>
                <a:cubicBezTo>
                  <a:pt x="27177" y="67557"/>
                  <a:pt x="26123" y="71124"/>
                  <a:pt x="23813" y="73819"/>
                </a:cubicBezTo>
                <a:cubicBezTo>
                  <a:pt x="21230" y="76832"/>
                  <a:pt x="17463" y="78581"/>
                  <a:pt x="14288" y="80962"/>
                </a:cubicBezTo>
                <a:cubicBezTo>
                  <a:pt x="12700" y="83343"/>
                  <a:pt x="8671" y="85374"/>
                  <a:pt x="9525" y="88106"/>
                </a:cubicBezTo>
                <a:cubicBezTo>
                  <a:pt x="16139" y="109272"/>
                  <a:pt x="36804" y="135660"/>
                  <a:pt x="54769" y="147637"/>
                </a:cubicBezTo>
                <a:lnTo>
                  <a:pt x="61913" y="152400"/>
                </a:lnTo>
                <a:cubicBezTo>
                  <a:pt x="55587" y="171374"/>
                  <a:pt x="58597" y="168485"/>
                  <a:pt x="40482" y="185737"/>
                </a:cubicBezTo>
                <a:cubicBezTo>
                  <a:pt x="29883" y="195831"/>
                  <a:pt x="7144" y="214312"/>
                  <a:pt x="7144" y="214312"/>
                </a:cubicBezTo>
                <a:cubicBezTo>
                  <a:pt x="6350" y="216693"/>
                  <a:pt x="4763" y="218946"/>
                  <a:pt x="4763" y="221456"/>
                </a:cubicBezTo>
                <a:cubicBezTo>
                  <a:pt x="4763" y="223966"/>
                  <a:pt x="5476" y="226724"/>
                  <a:pt x="7144" y="228600"/>
                </a:cubicBezTo>
                <a:cubicBezTo>
                  <a:pt x="17520" y="240273"/>
                  <a:pt x="29865" y="246670"/>
                  <a:pt x="42863" y="254794"/>
                </a:cubicBezTo>
                <a:cubicBezTo>
                  <a:pt x="44450" y="260350"/>
                  <a:pt x="48105" y="265704"/>
                  <a:pt x="47625" y="271462"/>
                </a:cubicBezTo>
                <a:cubicBezTo>
                  <a:pt x="47241" y="276074"/>
                  <a:pt x="43513" y="279871"/>
                  <a:pt x="40482" y="283369"/>
                </a:cubicBezTo>
                <a:cubicBezTo>
                  <a:pt x="33130" y="291852"/>
                  <a:pt x="24607" y="299244"/>
                  <a:pt x="16669" y="307181"/>
                </a:cubicBezTo>
                <a:lnTo>
                  <a:pt x="4763" y="319087"/>
                </a:lnTo>
                <a:cubicBezTo>
                  <a:pt x="8732" y="326231"/>
                  <a:pt x="11437" y="334241"/>
                  <a:pt x="16669" y="340519"/>
                </a:cubicBezTo>
                <a:cubicBezTo>
                  <a:pt x="19632" y="344074"/>
                  <a:pt x="24872" y="344885"/>
                  <a:pt x="28575" y="347662"/>
                </a:cubicBezTo>
                <a:cubicBezTo>
                  <a:pt x="31269" y="349683"/>
                  <a:pt x="33338" y="352425"/>
                  <a:pt x="35719" y="354806"/>
                </a:cubicBezTo>
                <a:cubicBezTo>
                  <a:pt x="36513" y="357187"/>
                  <a:pt x="39175" y="359682"/>
                  <a:pt x="38100" y="361950"/>
                </a:cubicBezTo>
                <a:cubicBezTo>
                  <a:pt x="31689" y="375485"/>
                  <a:pt x="21718" y="387047"/>
                  <a:pt x="14288" y="400050"/>
                </a:cubicBezTo>
                <a:cubicBezTo>
                  <a:pt x="3343" y="419204"/>
                  <a:pt x="8313" y="411395"/>
                  <a:pt x="0" y="423862"/>
                </a:cubicBezTo>
                <a:cubicBezTo>
                  <a:pt x="794" y="426243"/>
                  <a:pt x="401" y="429465"/>
                  <a:pt x="2382" y="431006"/>
                </a:cubicBezTo>
                <a:cubicBezTo>
                  <a:pt x="10368" y="437217"/>
                  <a:pt x="19402" y="439854"/>
                  <a:pt x="28575" y="442912"/>
                </a:cubicBezTo>
                <a:cubicBezTo>
                  <a:pt x="25052" y="453484"/>
                  <a:pt x="23472" y="459156"/>
                  <a:pt x="19050" y="469106"/>
                </a:cubicBezTo>
                <a:cubicBezTo>
                  <a:pt x="17608" y="472350"/>
                  <a:pt x="14288" y="478631"/>
                  <a:pt x="14288" y="478631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4A2542-DB20-F84B-C7DF-2B71E2C4BBD7}"/>
              </a:ext>
            </a:extLst>
          </p:cNvPr>
          <p:cNvSpPr txBox="1"/>
          <p:nvPr/>
        </p:nvSpPr>
        <p:spPr>
          <a:xfrm>
            <a:off x="8059330" y="1541812"/>
            <a:ext cx="37369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6FA"/>
                </a:solidFill>
              </a:rPr>
              <a:t>Correlation between IR and UV is dominant</a:t>
            </a:r>
          </a:p>
        </p:txBody>
      </p:sp>
      <p:pic>
        <p:nvPicPr>
          <p:cNvPr id="15" name="図 14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braket{\zeta(x_1)\zeta(x_2)\zeta(x_3)}=\int_{\mathbf{k}_1,\mathbf{k}_2,\mathbf{k}_3}\braket{\zeta_1\zeta_2\zeta_3}'\supset \int_{k_1\ll k_3}\frac{k_1^2dk_1\ k_3^2dk_3}{k_1^3k_3^3}\sim\eval{\log k_1}_{k_1\to 0}&#10;\end{align*}&#10;&#10;\end{document}" title="IguanaTex Bitmap Display">
            <a:extLst>
              <a:ext uri="{FF2B5EF4-FFF2-40B4-BE49-F238E27FC236}">
                <a16:creationId xmlns:a16="http://schemas.microsoft.com/office/drawing/2014/main" id="{3EE58321-9B72-A5B4-E3AD-CE5165E0DD52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222" y="1458907"/>
            <a:ext cx="6631618" cy="52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3572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1953EC8-BFAB-B743-60E5-285C1C161C78}"/>
              </a:ext>
            </a:extLst>
          </p:cNvPr>
          <p:cNvSpPr txBox="1"/>
          <p:nvPr/>
        </p:nvSpPr>
        <p:spPr>
          <a:xfrm>
            <a:off x="481262" y="994611"/>
            <a:ext cx="4727769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/>
              <a:t>Wavefunction in geodesic coordinate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b="1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/>
              <a:t>Correction to        from Gaussian part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94C17D-C7FE-137C-A3D8-AECD3D03B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584" y="215226"/>
            <a:ext cx="11682832" cy="714166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ptos ExtraBold" panose="020F0502020204030204" pitchFamily="34" charset="0"/>
              </a:rPr>
              <a:t>Local Observer Effect in Wavefunction Formalism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78614D-D1F1-AEDF-DB95-AE1E0A7875E3}"/>
              </a:ext>
            </a:extLst>
          </p:cNvPr>
          <p:cNvSpPr txBox="1"/>
          <p:nvPr/>
        </p:nvSpPr>
        <p:spPr>
          <a:xfrm>
            <a:off x="282294" y="684778"/>
            <a:ext cx="2109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[Sano and Tokuda ongoing]</a:t>
            </a:r>
          </a:p>
        </p:txBody>
      </p:sp>
      <p:pic>
        <p:nvPicPr>
          <p:cNvPr id="39" name="図 38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Psi[\zeta_{\textcolor{blue}{\text{F}}}]=\exp[-\frac{1}{2}\int_{\mf{k}_1,\mf{k}_2}\psi_{\textcolor{blue}{\text{F}},2}\zeta_{\textcolor{blue}{\text{F}},k_1}\zeta_{\textcolor{blue}{\text{F}},k_2}-\frac{1}{3!}\int_{\mf{k}_1,\mf{k}_2,\mf{k}_3}\psi_{\textcolor{blue}{\text{F}},3}\zeta_{\textcolor{blue}{\text{F}},k_1}\zeta_{\textcolor{blue}{\text{F}},k_2}\zeta_{\textcolor{blue}{\text{F}},k_3}-\cdots]&#10;\end{align*}&#10;&#10;\end{document}" title="IguanaTex Bitmap Display">
            <a:extLst>
              <a:ext uri="{FF2B5EF4-FFF2-40B4-BE49-F238E27FC236}">
                <a16:creationId xmlns:a16="http://schemas.microsoft.com/office/drawing/2014/main" id="{83C4A1DA-FD1C-89BA-9BF3-4E58F162794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965" y="1459941"/>
            <a:ext cx="7516807" cy="570514"/>
          </a:xfrm>
          <a:prstGeom prst="rect">
            <a:avLst/>
          </a:prstGeom>
        </p:spPr>
      </p:pic>
      <p:pic>
        <p:nvPicPr>
          <p:cNvPr id="12" name="Picture 11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psi_3&#10;\end{align*}&#10;&#10;\end{document}" title="IguanaTex Bitmap Display">
            <a:extLst>
              <a:ext uri="{FF2B5EF4-FFF2-40B4-BE49-F238E27FC236}">
                <a16:creationId xmlns:a16="http://schemas.microsoft.com/office/drawing/2014/main" id="{78B8D353-FAC0-FB5D-B571-E6BAF1DB902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894" y="2304883"/>
            <a:ext cx="249905" cy="227048"/>
          </a:xfrm>
          <a:prstGeom prst="rect">
            <a:avLst/>
          </a:prstGeom>
        </p:spPr>
      </p:pic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192DE86-7110-34B7-CDEE-120BF3A1FEF9}"/>
              </a:ext>
            </a:extLst>
          </p:cNvPr>
          <p:cNvCxnSpPr/>
          <p:nvPr/>
        </p:nvCxnSpPr>
        <p:spPr>
          <a:xfrm flipV="1">
            <a:off x="9099087" y="2352693"/>
            <a:ext cx="171809" cy="2823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6B5468B0-1CBE-1725-20A0-813AD95E2B25}"/>
              </a:ext>
            </a:extLst>
          </p:cNvPr>
          <p:cNvCxnSpPr/>
          <p:nvPr/>
        </p:nvCxnSpPr>
        <p:spPr>
          <a:xfrm>
            <a:off x="5092769" y="3149787"/>
            <a:ext cx="4017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" name="Picture 60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=\psi_2&#10;\end{align*}&#10;&#10;\end{document}" title="IguanaTex Bitmap Display">
            <a:extLst>
              <a:ext uri="{FF2B5EF4-FFF2-40B4-BE49-F238E27FC236}">
                <a16:creationId xmlns:a16="http://schemas.microsoft.com/office/drawing/2014/main" id="{AB570F48-07A8-CBC4-DAFD-78FFEFA55E5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405" y="3196676"/>
            <a:ext cx="405943" cy="181638"/>
          </a:xfrm>
          <a:prstGeom prst="rect">
            <a:avLst/>
          </a:prstGeom>
        </p:spPr>
      </p:pic>
      <p:pic>
        <p:nvPicPr>
          <p:cNvPr id="4" name="Picture 3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zeta_{\text{F},\mathbf{k}}\simeq\zeta_{\mathbf{k}}+\zeta(0)(3+\mathbf{k}\cdot\del_{\mathbf{k}})\zeta_\mathbf{k}&#10;\end{align*}&#10;&#10;\end{document}" title="IguanaTex Bitmap Display">
            <a:extLst>
              <a:ext uri="{FF2B5EF4-FFF2-40B4-BE49-F238E27FC236}">
                <a16:creationId xmlns:a16="http://schemas.microsoft.com/office/drawing/2014/main" id="{C6385FA9-FB88-402D-050C-4BF50706FD2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704" y="3308361"/>
            <a:ext cx="2263467" cy="184533"/>
          </a:xfrm>
          <a:prstGeom prst="rect">
            <a:avLst/>
          </a:prstGeom>
        </p:spPr>
      </p:pic>
      <p:pic>
        <p:nvPicPr>
          <p:cNvPr id="41" name="図 40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$-\dfrac{1}{2}\displaystyle\int_{\mathbf{k}_1,\mathbf{k}_2}\psi_{\text{F},2}\zeta_{\text{F},1}\zeta_{\text{F},2}=-\frac{1}{2}\displaystyle\int_{\mathbf{k}_1,\mathbf{k}_2}\psi_{\text{F},2}\zeta_{1}\zeta_{2}-\frac{1}{2}\int_{k_1\to 0, \mathbf{k}_2,\mathbf{k}_3}(2\pi)^3\delta^3\qty(\sum\mathbf{k}_i)\color{blue}\zeta_1\zeta_2\zeta_3\qty(3-k_3\dfrac{d}{dk_3})\psi'_{\text{F},2}$&#10;&#10;&#10;\end{document}" title="IguanaTex Bitmap Display">
            <a:extLst>
              <a:ext uri="{FF2B5EF4-FFF2-40B4-BE49-F238E27FC236}">
                <a16:creationId xmlns:a16="http://schemas.microsoft.com/office/drawing/2014/main" id="{3D3115BB-16B0-EE7F-9DE2-B79E9800FCE1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939" y="2709860"/>
            <a:ext cx="8641827" cy="507124"/>
          </a:xfrm>
          <a:prstGeom prst="rect">
            <a:avLst/>
          </a:prstGeom>
        </p:spPr>
      </p:pic>
      <p:pic>
        <p:nvPicPr>
          <p:cNvPr id="7" name="Picture 6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zeta(0)\approx\int_{k\to 0}\frac{d^3\mathbf{k}}{(2\pi)^3}\zeta_k&#10;\end{align*}&#10;&#10;\end{document}" title="IguanaTex Bitmap Display">
            <a:extLst>
              <a:ext uri="{FF2B5EF4-FFF2-40B4-BE49-F238E27FC236}">
                <a16:creationId xmlns:a16="http://schemas.microsoft.com/office/drawing/2014/main" id="{EB1284A7-7F55-5F5B-6FFD-957A2E6EE046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386" y="1967858"/>
            <a:ext cx="1575467" cy="433067"/>
          </a:xfrm>
          <a:prstGeom prst="rect">
            <a:avLst/>
          </a:prstGeom>
        </p:spPr>
      </p:pic>
      <p:cxnSp>
        <p:nvCxnSpPr>
          <p:cNvPr id="46" name="Straight Connector 13">
            <a:extLst>
              <a:ext uri="{FF2B5EF4-FFF2-40B4-BE49-F238E27FC236}">
                <a16:creationId xmlns:a16="http://schemas.microsoft.com/office/drawing/2014/main" id="{BCFE743D-43E3-4EE5-4DB9-F9E00B9ED703}"/>
              </a:ext>
            </a:extLst>
          </p:cNvPr>
          <p:cNvCxnSpPr>
            <a:cxnSpLocks/>
          </p:cNvCxnSpPr>
          <p:nvPr/>
        </p:nvCxnSpPr>
        <p:spPr>
          <a:xfrm>
            <a:off x="8535196" y="3239288"/>
            <a:ext cx="2113760" cy="0"/>
          </a:xfrm>
          <a:prstGeom prst="line">
            <a:avLst/>
          </a:prstGeom>
          <a:ln w="38100">
            <a:solidFill>
              <a:srgbClr val="0006F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CDB9B1CB-CB49-45D0-2735-69E3517E9DC3}"/>
              </a:ext>
            </a:extLst>
          </p:cNvPr>
          <p:cNvSpPr txBox="1"/>
          <p:nvPr/>
        </p:nvSpPr>
        <p:spPr>
          <a:xfrm>
            <a:off x="8535196" y="3256887"/>
            <a:ext cx="2303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6FA"/>
                </a:solidFill>
              </a:rPr>
              <a:t>Correction to 3rd order</a:t>
            </a:r>
          </a:p>
        </p:txBody>
      </p:sp>
    </p:spTree>
    <p:extLst>
      <p:ext uri="{BB962C8B-B14F-4D97-AF65-F5344CB8AC3E}">
        <p14:creationId xmlns:p14="http://schemas.microsoft.com/office/powerpoint/2010/main" val="34607096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E3A3B3-DAC5-A5A5-86BF-AF53A0359F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3D139F1-E4A5-25D1-22C6-8FB034D892D4}"/>
              </a:ext>
            </a:extLst>
          </p:cNvPr>
          <p:cNvSpPr txBox="1"/>
          <p:nvPr/>
        </p:nvSpPr>
        <p:spPr>
          <a:xfrm>
            <a:off x="481262" y="994611"/>
            <a:ext cx="4727769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/>
              <a:t>Wavefunction in geodesic coordinate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b="1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/>
              <a:t>Correction to        from Gaussian part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A07DD5-136A-75B8-7431-2282FAFA5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584" y="215226"/>
            <a:ext cx="11682832" cy="714166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ptos ExtraBold" panose="020F0502020204030204" pitchFamily="34" charset="0"/>
              </a:rPr>
              <a:t>Local Observer Effect in Wavefunction Formalism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C3565C-EB63-EDAC-58A2-6336DF135A22}"/>
              </a:ext>
            </a:extLst>
          </p:cNvPr>
          <p:cNvSpPr txBox="1"/>
          <p:nvPr/>
        </p:nvSpPr>
        <p:spPr>
          <a:xfrm>
            <a:off x="282294" y="684778"/>
            <a:ext cx="2109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[Sano and Tokuda ongoing]</a:t>
            </a:r>
          </a:p>
        </p:txBody>
      </p:sp>
      <p:pic>
        <p:nvPicPr>
          <p:cNvPr id="39" name="図 38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Psi[\zeta_{\textcolor{blue}{\text{F}}}]=\exp[-\frac{1}{2}\int_{\mf{k}_1,\mf{k}_2}\psi_{\textcolor{blue}{\text{F}},2}\zeta_{\textcolor{blue}{\text{F}},k_1}\zeta_{\textcolor{blue}{\text{F}},k_2}-\frac{1}{3!}\int_{\mf{k}_1,\mf{k}_2,\mf{k}_3}\psi_{\textcolor{blue}{\text{F}},3}\zeta_{\textcolor{blue}{\text{F}},k_1}\zeta_{\textcolor{blue}{\text{F}},k_2}\zeta_{\textcolor{blue}{\text{F}},k_3}-\cdots]&#10;\end{align*}&#10;&#10;\end{document}" title="IguanaTex Bitmap Display">
            <a:extLst>
              <a:ext uri="{FF2B5EF4-FFF2-40B4-BE49-F238E27FC236}">
                <a16:creationId xmlns:a16="http://schemas.microsoft.com/office/drawing/2014/main" id="{86FCBBB0-5E3A-411D-86DF-E23106A8080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965" y="1459941"/>
            <a:ext cx="7516807" cy="570514"/>
          </a:xfrm>
          <a:prstGeom prst="rect">
            <a:avLst/>
          </a:prstGeom>
        </p:spPr>
      </p:pic>
      <p:pic>
        <p:nvPicPr>
          <p:cNvPr id="12" name="Picture 11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psi_3&#10;\end{align*}&#10;&#10;\end{document}" title="IguanaTex Bitmap Display">
            <a:extLst>
              <a:ext uri="{FF2B5EF4-FFF2-40B4-BE49-F238E27FC236}">
                <a16:creationId xmlns:a16="http://schemas.microsoft.com/office/drawing/2014/main" id="{50E1D43D-64E6-FF02-2CD5-7CE2D78A2D8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894" y="2304883"/>
            <a:ext cx="249905" cy="227048"/>
          </a:xfrm>
          <a:prstGeom prst="rect">
            <a:avLst/>
          </a:prstGeom>
        </p:spPr>
      </p:pic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8FB75B9-2EFE-BDC2-DC8A-ABB3951633FF}"/>
              </a:ext>
            </a:extLst>
          </p:cNvPr>
          <p:cNvCxnSpPr/>
          <p:nvPr/>
        </p:nvCxnSpPr>
        <p:spPr>
          <a:xfrm flipV="1">
            <a:off x="9099087" y="2352693"/>
            <a:ext cx="171809" cy="2823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Arrow: Right 50">
            <a:extLst>
              <a:ext uri="{FF2B5EF4-FFF2-40B4-BE49-F238E27FC236}">
                <a16:creationId xmlns:a16="http://schemas.microsoft.com/office/drawing/2014/main" id="{F294834D-1E0E-86BD-BC37-9AAC17F22971}"/>
              </a:ext>
            </a:extLst>
          </p:cNvPr>
          <p:cNvSpPr/>
          <p:nvPr/>
        </p:nvSpPr>
        <p:spPr>
          <a:xfrm>
            <a:off x="2475033" y="3776110"/>
            <a:ext cx="318655" cy="263677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38BA897B-5008-221B-5DA3-C87272E9C243}"/>
              </a:ext>
            </a:extLst>
          </p:cNvPr>
          <p:cNvCxnSpPr/>
          <p:nvPr/>
        </p:nvCxnSpPr>
        <p:spPr>
          <a:xfrm>
            <a:off x="5092769" y="3149787"/>
            <a:ext cx="4017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" name="Picture 60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=\psi_2&#10;\end{align*}&#10;&#10;\end{document}" title="IguanaTex Bitmap Display">
            <a:extLst>
              <a:ext uri="{FF2B5EF4-FFF2-40B4-BE49-F238E27FC236}">
                <a16:creationId xmlns:a16="http://schemas.microsoft.com/office/drawing/2014/main" id="{28C07656-7B1E-BD14-F07A-ECBB939E2F0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405" y="3196676"/>
            <a:ext cx="405943" cy="181638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B044DD5B-D64F-ED68-B1DE-C21B645A06FC}"/>
              </a:ext>
            </a:extLst>
          </p:cNvPr>
          <p:cNvSpPr txBox="1"/>
          <p:nvPr/>
        </p:nvSpPr>
        <p:spPr>
          <a:xfrm>
            <a:off x="2149323" y="4039787"/>
            <a:ext cx="970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order</a:t>
            </a:r>
          </a:p>
        </p:txBody>
      </p:sp>
      <p:sp>
        <p:nvSpPr>
          <p:cNvPr id="85" name="Arrow: Right 84">
            <a:extLst>
              <a:ext uri="{FF2B5EF4-FFF2-40B4-BE49-F238E27FC236}">
                <a16:creationId xmlns:a16="http://schemas.microsoft.com/office/drawing/2014/main" id="{4B725A08-44E8-422A-BAA0-C3D2F566A503}"/>
              </a:ext>
            </a:extLst>
          </p:cNvPr>
          <p:cNvSpPr/>
          <p:nvPr/>
        </p:nvSpPr>
        <p:spPr>
          <a:xfrm>
            <a:off x="1335048" y="5084518"/>
            <a:ext cx="318655" cy="263677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" name="Picture 90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color{blue}\lim_{k_1\to 0}\psi'_{\text{F},3}=\lim_{k_1\to 0}\psi'_{3}-\qty(3-k_3\frac{d}{dk_3})\psi'_2=0&#10;\end{align*}&#10;&#10;\end{document}" title="IguanaTex Bitmap Display">
            <a:extLst>
              <a:ext uri="{FF2B5EF4-FFF2-40B4-BE49-F238E27FC236}">
                <a16:creationId xmlns:a16="http://schemas.microsoft.com/office/drawing/2014/main" id="{BAFD3558-9810-A261-1CFD-15C50C1654D7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602" y="4942756"/>
            <a:ext cx="4236343" cy="547200"/>
          </a:xfrm>
          <a:prstGeom prst="rect">
            <a:avLst/>
          </a:prstGeom>
        </p:spPr>
      </p:pic>
      <p:pic>
        <p:nvPicPr>
          <p:cNvPr id="4" name="Picture 3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zeta_{\text{F},\mathbf{k}}\simeq\zeta_{\mathbf{k}}+\zeta(0)(3+\mathbf{k}\cdot\del_{\mathbf{k}})\zeta_\mathbf{k}&#10;\end{align*}&#10;&#10;\end{document}" title="IguanaTex Bitmap Display">
            <a:extLst>
              <a:ext uri="{FF2B5EF4-FFF2-40B4-BE49-F238E27FC236}">
                <a16:creationId xmlns:a16="http://schemas.microsoft.com/office/drawing/2014/main" id="{32E6D470-A8D4-40EB-7E98-D77579C3F36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704" y="3308361"/>
            <a:ext cx="2263467" cy="184533"/>
          </a:xfrm>
          <a:prstGeom prst="rect">
            <a:avLst/>
          </a:prstGeom>
        </p:spPr>
      </p:pic>
      <p:pic>
        <p:nvPicPr>
          <p:cNvPr id="45" name="図 44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-\frac{1}{3!}\int_{\mathbf{k}_1,\mathbf{k}_2,\mathbf{k}_3}&#10;\psi_{{\text{F}},3}\zeta_{1}\zeta_{2}\zeta_{3}+\Delta\Psi_3=&amp;-\frac{1}{3!}\int_{\mathbf{k}_1,\mathbf{k}_2,\mathbf{k}_3,\text{non-soft}}&#10;\psi_{{\text{F}},3}\zeta_{1}\zeta_{2}\zeta_{3}\notag\\&#10;&amp;-\frac{1}{2}\int_{k_1\to 0,\mathbf{k}_2,\mathbf{k}_3}(2\pi)^3\delta^3\qty(\sum \mathbf{k}_i)\zeta_1\zeta_2\zeta_3\color{blue}\qty(\psi'_{\text{F},3}+\qty(3-k_3\frac{d}{dk_3})\psi'_{2})&#10;\end{align*}&#10;&#10;\end{document}" title="IguanaTex Bitmap Display">
            <a:extLst>
              <a:ext uri="{FF2B5EF4-FFF2-40B4-BE49-F238E27FC236}">
                <a16:creationId xmlns:a16="http://schemas.microsoft.com/office/drawing/2014/main" id="{E314A514-AD7B-096D-7460-9F7753BE9C98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791" y="3730577"/>
            <a:ext cx="7532800" cy="940801"/>
          </a:xfrm>
          <a:prstGeom prst="rect">
            <a:avLst/>
          </a:prstGeom>
        </p:spPr>
      </p:pic>
      <p:pic>
        <p:nvPicPr>
          <p:cNvPr id="13" name="Picture 12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color{blue}\lim_{k_1\to 0}\psi'_3&#10;\end{align*}&#10;&#10;\end{document}" title="IguanaTex Bitmap Display">
            <a:extLst>
              <a:ext uri="{FF2B5EF4-FFF2-40B4-BE49-F238E27FC236}">
                <a16:creationId xmlns:a16="http://schemas.microsoft.com/office/drawing/2014/main" id="{89449C40-2218-B0DF-5651-6C173A3E9FD7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961" y="4807875"/>
            <a:ext cx="555733" cy="27626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7CB091F-8F87-CBE2-4F80-0598DA2B7EF4}"/>
              </a:ext>
            </a:extLst>
          </p:cNvPr>
          <p:cNvCxnSpPr>
            <a:cxnSpLocks/>
          </p:cNvCxnSpPr>
          <p:nvPr/>
        </p:nvCxnSpPr>
        <p:spPr>
          <a:xfrm>
            <a:off x="8654681" y="4724292"/>
            <a:ext cx="1921600" cy="0"/>
          </a:xfrm>
          <a:prstGeom prst="line">
            <a:avLst/>
          </a:prstGeom>
          <a:ln w="38100">
            <a:solidFill>
              <a:srgbClr val="0006F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1" name="図 40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$-\dfrac{1}{2}\displaystyle\int_{\mathbf{k}_1,\mathbf{k}_2}\psi_{\text{F},2}\zeta_{\text{F},1}\zeta_{\text{F},2}=-\frac{1}{2}\displaystyle\int_{\mathbf{k}_1,\mathbf{k}_2}\psi_{\text{F},2}\zeta_{1}\zeta_{2}-\frac{1}{2}\int_{k_1\to 0, \mathbf{k}_2,\mathbf{k}_3}(2\pi)^3\delta^3\qty(\sum\mathbf{k}_i)\color{blue}\zeta_1\zeta_2\zeta_3\qty(3-k_3\dfrac{d}{dk_3})\psi'_{\text{F},2}$&#10;&#10;&#10;\end{document}" title="IguanaTex Bitmap Display">
            <a:extLst>
              <a:ext uri="{FF2B5EF4-FFF2-40B4-BE49-F238E27FC236}">
                <a16:creationId xmlns:a16="http://schemas.microsoft.com/office/drawing/2014/main" id="{7D25B402-8F21-E609-50E6-539BE6B282B1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939" y="2709860"/>
            <a:ext cx="8641827" cy="507124"/>
          </a:xfrm>
          <a:prstGeom prst="rect">
            <a:avLst/>
          </a:prstGeom>
        </p:spPr>
      </p:pic>
      <p:pic>
        <p:nvPicPr>
          <p:cNvPr id="7" name="Picture 6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zeta(0)\approx\int_{k\to 0}\frac{d^3\mathbf{k}}{(2\pi)^3}\zeta_k&#10;\end{align*}&#10;&#10;\end{document}" title="IguanaTex Bitmap Display">
            <a:extLst>
              <a:ext uri="{FF2B5EF4-FFF2-40B4-BE49-F238E27FC236}">
                <a16:creationId xmlns:a16="http://schemas.microsoft.com/office/drawing/2014/main" id="{342AE38F-DCF8-3E87-E410-34B72BBA89DF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386" y="1967858"/>
            <a:ext cx="1575467" cy="433067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1DC9BC5-211B-E37F-C8B5-8FB452A3C3F2}"/>
              </a:ext>
            </a:extLst>
          </p:cNvPr>
          <p:cNvSpPr txBox="1"/>
          <p:nvPr/>
        </p:nvSpPr>
        <p:spPr>
          <a:xfrm>
            <a:off x="6177772" y="5161792"/>
            <a:ext cx="3375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Leading (and next leading) cancels</a:t>
            </a:r>
          </a:p>
        </p:txBody>
      </p:sp>
      <p:cxnSp>
        <p:nvCxnSpPr>
          <p:cNvPr id="46" name="Straight Connector 13">
            <a:extLst>
              <a:ext uri="{FF2B5EF4-FFF2-40B4-BE49-F238E27FC236}">
                <a16:creationId xmlns:a16="http://schemas.microsoft.com/office/drawing/2014/main" id="{CF046EE3-0ED1-F668-ACFB-FBD19ECDF62A}"/>
              </a:ext>
            </a:extLst>
          </p:cNvPr>
          <p:cNvCxnSpPr>
            <a:cxnSpLocks/>
          </p:cNvCxnSpPr>
          <p:nvPr/>
        </p:nvCxnSpPr>
        <p:spPr>
          <a:xfrm>
            <a:off x="8535196" y="3239288"/>
            <a:ext cx="2113760" cy="0"/>
          </a:xfrm>
          <a:prstGeom prst="line">
            <a:avLst/>
          </a:prstGeom>
          <a:ln w="38100">
            <a:solidFill>
              <a:srgbClr val="0006F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37C498D8-F3E5-2118-25BB-36A70D8A2082}"/>
              </a:ext>
            </a:extLst>
          </p:cNvPr>
          <p:cNvSpPr txBox="1"/>
          <p:nvPr/>
        </p:nvSpPr>
        <p:spPr>
          <a:xfrm>
            <a:off x="8535196" y="3256887"/>
            <a:ext cx="2303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6FA"/>
                </a:solidFill>
              </a:rPr>
              <a:t>Correction to 3rd order</a:t>
            </a:r>
          </a:p>
        </p:txBody>
      </p:sp>
      <p:cxnSp>
        <p:nvCxnSpPr>
          <p:cNvPr id="5" name="Straight Connector 91">
            <a:extLst>
              <a:ext uri="{FF2B5EF4-FFF2-40B4-BE49-F238E27FC236}">
                <a16:creationId xmlns:a16="http://schemas.microsoft.com/office/drawing/2014/main" id="{D22802C3-D5C9-C1C5-07BE-9F1BD1125DC8}"/>
              </a:ext>
            </a:extLst>
          </p:cNvPr>
          <p:cNvCxnSpPr/>
          <p:nvPr/>
        </p:nvCxnSpPr>
        <p:spPr>
          <a:xfrm>
            <a:off x="5816143" y="5362050"/>
            <a:ext cx="343128" cy="0"/>
          </a:xfrm>
          <a:prstGeom prst="line">
            <a:avLst/>
          </a:prstGeom>
          <a:ln w="38100">
            <a:solidFill>
              <a:srgbClr val="0006F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26823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78C722-D00D-3C5E-72E1-2351ADC7E0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165691B-030A-BF66-9F5B-B18C9AFB7221}"/>
              </a:ext>
            </a:extLst>
          </p:cNvPr>
          <p:cNvSpPr txBox="1"/>
          <p:nvPr/>
        </p:nvSpPr>
        <p:spPr>
          <a:xfrm>
            <a:off x="481262" y="994611"/>
            <a:ext cx="4727769" cy="54784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/>
              <a:t>Wavefunction in geodesic coordinate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b="1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/>
              <a:t>Correction to        from Gaussian part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en-US" sz="2000" dirty="0"/>
          </a:p>
          <a:p>
            <a:pPr lvl="1"/>
            <a:endParaRPr lang="en-US" sz="2000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/>
              <a:t>Modification to decoherence rate</a:t>
            </a:r>
          </a:p>
          <a:p>
            <a:pPr lvl="1"/>
            <a:r>
              <a:rPr lang="en-US" sz="2000" dirty="0"/>
              <a:t>	Power in             changes by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C9FBFE-1ABA-A6F8-6973-645E759B5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584" y="215226"/>
            <a:ext cx="11682832" cy="714166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ptos ExtraBold" panose="020F0502020204030204" pitchFamily="34" charset="0"/>
              </a:rPr>
              <a:t>Local Observer Effect in Wavefunction Formalism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177899-A856-C288-3B05-FED38FD8E9D0}"/>
              </a:ext>
            </a:extLst>
          </p:cNvPr>
          <p:cNvSpPr txBox="1"/>
          <p:nvPr/>
        </p:nvSpPr>
        <p:spPr>
          <a:xfrm>
            <a:off x="282294" y="684778"/>
            <a:ext cx="2109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[Sano and Tokuda ongoing]</a:t>
            </a:r>
          </a:p>
        </p:txBody>
      </p:sp>
      <p:pic>
        <p:nvPicPr>
          <p:cNvPr id="39" name="図 38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Psi[\zeta_{\textcolor{blue}{\text{F}}}]=\exp[-\frac{1}{2}\int_{\mf{k}_1,\mf{k}_2}\psi_{\textcolor{blue}{\text{F}},2}\zeta_{\textcolor{blue}{\text{F}},k_1}\zeta_{\textcolor{blue}{\text{F}},k_2}-\frac{1}{3!}\int_{\mf{k}_1,\mf{k}_2,\mf{k}_3}\psi_{\textcolor{blue}{\text{F}},3}\zeta_{\textcolor{blue}{\text{F}},k_1}\zeta_{\textcolor{blue}{\text{F}},k_2}\zeta_{\textcolor{blue}{\text{F}},k_3}-\cdots]&#10;\end{align*}&#10;&#10;\end{document}" title="IguanaTex Bitmap Display">
            <a:extLst>
              <a:ext uri="{FF2B5EF4-FFF2-40B4-BE49-F238E27FC236}">
                <a16:creationId xmlns:a16="http://schemas.microsoft.com/office/drawing/2014/main" id="{4C7ADAD4-903D-DDC4-74C4-8A7AA909901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965" y="1459941"/>
            <a:ext cx="7516807" cy="570514"/>
          </a:xfrm>
          <a:prstGeom prst="rect">
            <a:avLst/>
          </a:prstGeom>
        </p:spPr>
      </p:pic>
      <p:pic>
        <p:nvPicPr>
          <p:cNvPr id="12" name="Picture 11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psi_3&#10;\end{align*}&#10;&#10;\end{document}" title="IguanaTex Bitmap Display">
            <a:extLst>
              <a:ext uri="{FF2B5EF4-FFF2-40B4-BE49-F238E27FC236}">
                <a16:creationId xmlns:a16="http://schemas.microsoft.com/office/drawing/2014/main" id="{98C8DA3D-3FAF-9CBE-CAFB-2DE2E020F9F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894" y="2304883"/>
            <a:ext cx="249905" cy="227048"/>
          </a:xfrm>
          <a:prstGeom prst="rect">
            <a:avLst/>
          </a:prstGeom>
        </p:spPr>
      </p:pic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F5A8AA0-1A2C-F825-5B52-95D833EAD24D}"/>
              </a:ext>
            </a:extLst>
          </p:cNvPr>
          <p:cNvCxnSpPr/>
          <p:nvPr/>
        </p:nvCxnSpPr>
        <p:spPr>
          <a:xfrm flipV="1">
            <a:off x="9099087" y="2352693"/>
            <a:ext cx="171809" cy="2823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Arrow: Right 50">
            <a:extLst>
              <a:ext uri="{FF2B5EF4-FFF2-40B4-BE49-F238E27FC236}">
                <a16:creationId xmlns:a16="http://schemas.microsoft.com/office/drawing/2014/main" id="{773C432A-F1CF-73AB-1549-13EEFE4801D8}"/>
              </a:ext>
            </a:extLst>
          </p:cNvPr>
          <p:cNvSpPr/>
          <p:nvPr/>
        </p:nvSpPr>
        <p:spPr>
          <a:xfrm>
            <a:off x="2475033" y="3776110"/>
            <a:ext cx="318655" cy="263677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3E26CDE-A0E5-19EF-8ED8-9DDAD40B8B72}"/>
              </a:ext>
            </a:extLst>
          </p:cNvPr>
          <p:cNvCxnSpPr/>
          <p:nvPr/>
        </p:nvCxnSpPr>
        <p:spPr>
          <a:xfrm>
            <a:off x="5092769" y="3149787"/>
            <a:ext cx="4017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" name="Picture 60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=\psi_2&#10;\end{align*}&#10;&#10;\end{document}" title="IguanaTex Bitmap Display">
            <a:extLst>
              <a:ext uri="{FF2B5EF4-FFF2-40B4-BE49-F238E27FC236}">
                <a16:creationId xmlns:a16="http://schemas.microsoft.com/office/drawing/2014/main" id="{5599E3E5-8713-4DDB-5EF7-C66BF062952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405" y="3196676"/>
            <a:ext cx="405943" cy="181638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4224ADC6-D6C5-2416-A5F3-D2A4E088A594}"/>
              </a:ext>
            </a:extLst>
          </p:cNvPr>
          <p:cNvSpPr txBox="1"/>
          <p:nvPr/>
        </p:nvSpPr>
        <p:spPr>
          <a:xfrm>
            <a:off x="2149323" y="4039787"/>
            <a:ext cx="970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order</a:t>
            </a:r>
          </a:p>
        </p:txBody>
      </p:sp>
      <p:sp>
        <p:nvSpPr>
          <p:cNvPr id="85" name="Arrow: Right 84">
            <a:extLst>
              <a:ext uri="{FF2B5EF4-FFF2-40B4-BE49-F238E27FC236}">
                <a16:creationId xmlns:a16="http://schemas.microsoft.com/office/drawing/2014/main" id="{1A86D5C0-D263-74DF-5FAF-551671010991}"/>
              </a:ext>
            </a:extLst>
          </p:cNvPr>
          <p:cNvSpPr/>
          <p:nvPr/>
        </p:nvSpPr>
        <p:spPr>
          <a:xfrm>
            <a:off x="1335048" y="5084518"/>
            <a:ext cx="318655" cy="263677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" name="Picture 90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color{blue}\lim_{k_1\to 0}\psi'_{\text{F},3}=\lim_{k_1\to 0}\psi'_{3}-\qty(3-k_3\frac{d}{dk_3})\psi'_2=0&#10;\end{align*}&#10;&#10;\end{document}" title="IguanaTex Bitmap Display">
            <a:extLst>
              <a:ext uri="{FF2B5EF4-FFF2-40B4-BE49-F238E27FC236}">
                <a16:creationId xmlns:a16="http://schemas.microsoft.com/office/drawing/2014/main" id="{9632FAB4-BAD2-4771-CE09-AF763BBD120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602" y="4942756"/>
            <a:ext cx="4236343" cy="547200"/>
          </a:xfrm>
          <a:prstGeom prst="rect">
            <a:avLst/>
          </a:prstGeom>
        </p:spPr>
      </p:pic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602E9C47-E5AB-A7B6-A73F-863B9194511C}"/>
              </a:ext>
            </a:extLst>
          </p:cNvPr>
          <p:cNvCxnSpPr/>
          <p:nvPr/>
        </p:nvCxnSpPr>
        <p:spPr>
          <a:xfrm>
            <a:off x="5816143" y="5362050"/>
            <a:ext cx="343128" cy="0"/>
          </a:xfrm>
          <a:prstGeom prst="line">
            <a:avLst/>
          </a:prstGeom>
          <a:ln w="38100">
            <a:solidFill>
              <a:srgbClr val="0006F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zeta_{\text{F},\mathbf{k}}\simeq\zeta_{\mathbf{k}}+\zeta(0)(3+\mathbf{k}\cdot\del_{\mathbf{k}})\zeta_\mathbf{k}&#10;\end{align*}&#10;&#10;\end{document}" title="IguanaTex Bitmap Display">
            <a:extLst>
              <a:ext uri="{FF2B5EF4-FFF2-40B4-BE49-F238E27FC236}">
                <a16:creationId xmlns:a16="http://schemas.microsoft.com/office/drawing/2014/main" id="{D9D65D11-4944-943B-3EFB-ECCB5455B9EB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704" y="3308361"/>
            <a:ext cx="2263467" cy="184533"/>
          </a:xfrm>
          <a:prstGeom prst="rect">
            <a:avLst/>
          </a:prstGeom>
        </p:spPr>
      </p:pic>
      <p:pic>
        <p:nvPicPr>
          <p:cNvPr id="45" name="図 44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-\frac{1}{3!}\int_{\mathbf{k}_1,\mathbf{k}_2,\mathbf{k}_3}&#10;\psi_{{\text{F}},3}\zeta_{1}\zeta_{2}\zeta_{3}+\Delta\Psi_3=&amp;-\frac{1}{3!}\int_{\mathbf{k}_1,\mathbf{k}_2,\mathbf{k}_3,\text{non-soft}}&#10;\psi_{{\text{F}},3}\zeta_{1}\zeta_{2}\zeta_{3}\notag\\&#10;&amp;-\frac{1}{2}\int_{k_1\to 0,\mathbf{k}_2,\mathbf{k}_3}(2\pi)^3\delta^3\qty(\sum \mathbf{k}_i)\zeta_1\zeta_2\zeta_3\color{blue}\qty(\psi'_{\text{F},3}+\qty(3-k_3\frac{d}{dk_3})\psi'_{2})&#10;\end{align*}&#10;&#10;\end{document}" title="IguanaTex Bitmap Display">
            <a:extLst>
              <a:ext uri="{FF2B5EF4-FFF2-40B4-BE49-F238E27FC236}">
                <a16:creationId xmlns:a16="http://schemas.microsoft.com/office/drawing/2014/main" id="{18B48ED4-A39D-F1D2-49EF-2D2F584E7E19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791" y="3730577"/>
            <a:ext cx="7532800" cy="940801"/>
          </a:xfrm>
          <a:prstGeom prst="rect">
            <a:avLst/>
          </a:prstGeom>
        </p:spPr>
      </p:pic>
      <p:pic>
        <p:nvPicPr>
          <p:cNvPr id="13" name="Picture 12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color{blue}\lim_{k_1\to 0}\psi'_3&#10;\end{align*}&#10;&#10;\end{document}" title="IguanaTex Bitmap Display">
            <a:extLst>
              <a:ext uri="{FF2B5EF4-FFF2-40B4-BE49-F238E27FC236}">
                <a16:creationId xmlns:a16="http://schemas.microsoft.com/office/drawing/2014/main" id="{461BB177-5D76-7750-D59D-AD45AD586BE0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961" y="4807875"/>
            <a:ext cx="555733" cy="27626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2888BF3-110C-D6ED-ADE8-742A553C66F5}"/>
              </a:ext>
            </a:extLst>
          </p:cNvPr>
          <p:cNvCxnSpPr>
            <a:cxnSpLocks/>
          </p:cNvCxnSpPr>
          <p:nvPr/>
        </p:nvCxnSpPr>
        <p:spPr>
          <a:xfrm>
            <a:off x="8654681" y="4724292"/>
            <a:ext cx="1921600" cy="0"/>
          </a:xfrm>
          <a:prstGeom prst="line">
            <a:avLst/>
          </a:prstGeom>
          <a:ln w="38100">
            <a:solidFill>
              <a:srgbClr val="0006F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1" name="図 40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$-\dfrac{1}{2}\displaystyle\int_{\mathbf{k}_1,\mathbf{k}_2}\psi_{\text{F},2}\zeta_{\text{F},1}\zeta_{\text{F},2}=-\frac{1}{2}\displaystyle\int_{\mathbf{k}_1,\mathbf{k}_2}\psi_{\text{F},2}\zeta_{1}\zeta_{2}-\frac{1}{2}\int_{k_1\to 0, \mathbf{k}_2,\mathbf{k}_3}(2\pi)^3\delta^3\qty(\sum\mathbf{k}_i)\color{blue}\zeta_1\zeta_2\zeta_3\qty(3-k_3\dfrac{d}{dk_3})\psi'_{\text{F},2}$&#10;&#10;&#10;\end{document}" title="IguanaTex Bitmap Display">
            <a:extLst>
              <a:ext uri="{FF2B5EF4-FFF2-40B4-BE49-F238E27FC236}">
                <a16:creationId xmlns:a16="http://schemas.microsoft.com/office/drawing/2014/main" id="{4CD76288-4238-5099-3962-E523BDB0C9E4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939" y="2709860"/>
            <a:ext cx="8641827" cy="507124"/>
          </a:xfrm>
          <a:prstGeom prst="rect">
            <a:avLst/>
          </a:prstGeom>
        </p:spPr>
      </p:pic>
      <p:pic>
        <p:nvPicPr>
          <p:cNvPr id="7" name="Picture 6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zeta(0)\approx\int_{k\to 0}\frac{d^3\mathbf{k}}{(2\pi)^3}\zeta_k&#10;\end{align*}&#10;&#10;\end{document}" title="IguanaTex Bitmap Display">
            <a:extLst>
              <a:ext uri="{FF2B5EF4-FFF2-40B4-BE49-F238E27FC236}">
                <a16:creationId xmlns:a16="http://schemas.microsoft.com/office/drawing/2014/main" id="{C1C8A1B8-0268-67D2-1E93-B9CAE6C3C354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386" y="1967858"/>
            <a:ext cx="1575467" cy="433067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4D06630-1A6A-DF04-BE61-ABEB82E70E02}"/>
              </a:ext>
            </a:extLst>
          </p:cNvPr>
          <p:cNvSpPr txBox="1"/>
          <p:nvPr/>
        </p:nvSpPr>
        <p:spPr>
          <a:xfrm>
            <a:off x="6177772" y="5161792"/>
            <a:ext cx="3375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Leading (and next leading) cancels</a:t>
            </a:r>
          </a:p>
        </p:txBody>
      </p:sp>
      <p:pic>
        <p:nvPicPr>
          <p:cNvPr id="27" name="図 26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(k_\mr{E}/k_\mr{S})^{4}&#10;\end{align*}&#10;&#10;\end{document}" title="IguanaTex Bitmap Display">
            <a:extLst>
              <a:ext uri="{FF2B5EF4-FFF2-40B4-BE49-F238E27FC236}">
                <a16:creationId xmlns:a16="http://schemas.microsoft.com/office/drawing/2014/main" id="{0F6C2F81-67AA-BD7D-C87A-B0D49562D8EB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931" y="6099863"/>
            <a:ext cx="837944" cy="259200"/>
          </a:xfrm>
          <a:prstGeom prst="rect">
            <a:avLst/>
          </a:prstGeom>
        </p:spPr>
      </p:pic>
      <p:pic>
        <p:nvPicPr>
          <p:cNvPr id="15" name="図 14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|\psi_3|^2&#10;\end{align*}&#10;&#10;\end{document}" title="IguanaTex Bitmap Display">
            <a:extLst>
              <a:ext uri="{FF2B5EF4-FFF2-40B4-BE49-F238E27FC236}">
                <a16:creationId xmlns:a16="http://schemas.microsoft.com/office/drawing/2014/main" id="{05099334-C547-DF60-C953-CCB3048B520E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447" y="6099864"/>
            <a:ext cx="431999" cy="257829"/>
          </a:xfrm>
          <a:prstGeom prst="rect">
            <a:avLst/>
          </a:prstGeom>
        </p:spPr>
      </p:pic>
      <p:sp>
        <p:nvSpPr>
          <p:cNvPr id="23" name="矢印: 右 22">
            <a:extLst>
              <a:ext uri="{FF2B5EF4-FFF2-40B4-BE49-F238E27FC236}">
                <a16:creationId xmlns:a16="http://schemas.microsoft.com/office/drawing/2014/main" id="{4FF62F98-57C6-8637-AB0A-C3925F301F94}"/>
              </a:ext>
            </a:extLst>
          </p:cNvPr>
          <p:cNvSpPr/>
          <p:nvPr/>
        </p:nvSpPr>
        <p:spPr>
          <a:xfrm>
            <a:off x="5412823" y="6099863"/>
            <a:ext cx="823187" cy="25782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図 21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Gamma_\mr{IR}\sim \int_{\mf{k}_\text{S},\mf{k}_\text{E},\mf{k}'_\text{E},\text{IR}}|\psi_3|^2P_{k_\text{E}}P_{k'_\text{E}}\sim\log(k_\mr{IR}/k_\mr{S}) &#10;\end{align*}&#10;&#10;\end{document}" title="IguanaTex Bitmap Display">
            <a:extLst>
              <a:ext uri="{FF2B5EF4-FFF2-40B4-BE49-F238E27FC236}">
                <a16:creationId xmlns:a16="http://schemas.microsoft.com/office/drawing/2014/main" id="{A40EF83F-AB49-67AC-6F3C-3B2118673D63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514" y="5962620"/>
            <a:ext cx="4473599" cy="571886"/>
          </a:xfrm>
          <a:prstGeom prst="rect">
            <a:avLst/>
          </a:prstGeom>
        </p:spPr>
      </p:pic>
      <p:pic>
        <p:nvPicPr>
          <p:cNvPr id="35" name="図 34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\color{blue}&#10;\begin{align*}&#10;(k_\mr{IR}/k_\mr{S})^4\sim 0&#10;\end{align*}&#10;&#10;\end{document}" title="IguanaTex Bitmap Display">
            <a:extLst>
              <a:ext uri="{FF2B5EF4-FFF2-40B4-BE49-F238E27FC236}">
                <a16:creationId xmlns:a16="http://schemas.microsoft.com/office/drawing/2014/main" id="{0488699C-6FFC-567B-E8F7-99192E431C70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224" y="5655635"/>
            <a:ext cx="1338514" cy="259200"/>
          </a:xfrm>
          <a:prstGeom prst="rect">
            <a:avLst/>
          </a:prstGeom>
        </p:spPr>
      </p:pic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793396AE-E874-F7CB-0F6B-1459DD550911}"/>
              </a:ext>
            </a:extLst>
          </p:cNvPr>
          <p:cNvCxnSpPr>
            <a:cxnSpLocks/>
          </p:cNvCxnSpPr>
          <p:nvPr/>
        </p:nvCxnSpPr>
        <p:spPr>
          <a:xfrm>
            <a:off x="9762532" y="6063269"/>
            <a:ext cx="1088581" cy="2944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矢印: 下カーブ 32">
            <a:extLst>
              <a:ext uri="{FF2B5EF4-FFF2-40B4-BE49-F238E27FC236}">
                <a16:creationId xmlns:a16="http://schemas.microsoft.com/office/drawing/2014/main" id="{00F6F547-3F60-2780-57A8-816BC429BC54}"/>
              </a:ext>
            </a:extLst>
          </p:cNvPr>
          <p:cNvSpPr/>
          <p:nvPr/>
        </p:nvSpPr>
        <p:spPr>
          <a:xfrm rot="18617645">
            <a:off x="9860637" y="5542534"/>
            <a:ext cx="453914" cy="348953"/>
          </a:xfrm>
          <a:prstGeom prst="curvedDownArrow">
            <a:avLst/>
          </a:prstGeom>
          <a:solidFill>
            <a:srgbClr val="510B0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6" name="Straight Connector 13">
            <a:extLst>
              <a:ext uri="{FF2B5EF4-FFF2-40B4-BE49-F238E27FC236}">
                <a16:creationId xmlns:a16="http://schemas.microsoft.com/office/drawing/2014/main" id="{31B8C427-1FB7-DC75-EA25-A7AD7A59A443}"/>
              </a:ext>
            </a:extLst>
          </p:cNvPr>
          <p:cNvCxnSpPr>
            <a:cxnSpLocks/>
          </p:cNvCxnSpPr>
          <p:nvPr/>
        </p:nvCxnSpPr>
        <p:spPr>
          <a:xfrm>
            <a:off x="8535196" y="3239288"/>
            <a:ext cx="2113760" cy="0"/>
          </a:xfrm>
          <a:prstGeom prst="line">
            <a:avLst/>
          </a:prstGeom>
          <a:ln w="38100">
            <a:solidFill>
              <a:srgbClr val="0006F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7CDBE04A-48AA-1392-F41E-B4D3098FB99F}"/>
              </a:ext>
            </a:extLst>
          </p:cNvPr>
          <p:cNvSpPr txBox="1"/>
          <p:nvPr/>
        </p:nvSpPr>
        <p:spPr>
          <a:xfrm>
            <a:off x="8535196" y="3256887"/>
            <a:ext cx="2303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6FA"/>
                </a:solidFill>
              </a:rPr>
              <a:t>Correction to 3rd order</a:t>
            </a:r>
          </a:p>
        </p:txBody>
      </p:sp>
    </p:spTree>
    <p:extLst>
      <p:ext uri="{BB962C8B-B14F-4D97-AF65-F5344CB8AC3E}">
        <p14:creationId xmlns:p14="http://schemas.microsoft.com/office/powerpoint/2010/main" val="26534556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4C17D-C7FE-137C-A3D8-AECD3D03B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584" y="215226"/>
            <a:ext cx="11682832" cy="714166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ptos ExtraBold" panose="020F0502020204030204" pitchFamily="34" charset="0"/>
              </a:rPr>
              <a:t>Summary and Outlook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017419-9311-D813-BDB9-A33E4F63C06D}"/>
              </a:ext>
            </a:extLst>
          </p:cNvPr>
          <p:cNvSpPr txBox="1"/>
          <p:nvPr/>
        </p:nvSpPr>
        <p:spPr>
          <a:xfrm>
            <a:off x="481262" y="994611"/>
            <a:ext cx="6690742" cy="53707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/>
              <a:t>Transition from quantum to classical is an open question.</a:t>
            </a:r>
          </a:p>
          <a:p>
            <a:pPr lvl="2">
              <a:lnSpc>
                <a:spcPct val="150000"/>
              </a:lnSpc>
            </a:pPr>
            <a:r>
              <a:rPr lang="en-US" b="1" dirty="0"/>
              <a:t>      </a:t>
            </a:r>
            <a:r>
              <a:rPr lang="en-US" dirty="0"/>
              <a:t>Wavefunction formalism</a:t>
            </a:r>
          </a:p>
          <a:p>
            <a:pPr>
              <a:lnSpc>
                <a:spcPct val="150000"/>
              </a:lnSpc>
            </a:pPr>
            <a:r>
              <a:rPr lang="en-US" dirty="0"/>
              <a:t>	      Decoherence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/>
              <a:t> IR divergence in decoherence rate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sz="2000" b="1" dirty="0"/>
          </a:p>
          <a:p>
            <a:pPr marL="342900" indent="-342900">
              <a:lnSpc>
                <a:spcPct val="250000"/>
              </a:lnSpc>
              <a:buFont typeface="Wingdings" panose="05000000000000000000" pitchFamily="2" charset="2"/>
              <a:buChar char="q"/>
            </a:pPr>
            <a:r>
              <a:rPr lang="en-US" sz="2000" b="1" dirty="0"/>
              <a:t>Local observer effect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/>
              <a:t>Long and short modes do not correlate for local obs.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dirty="0"/>
          </a:p>
          <a:p>
            <a:pPr marL="800100" lvl="1" indent="-342900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en-US" dirty="0"/>
              <a:t>Modified IR contribution</a:t>
            </a:r>
          </a:p>
          <a:p>
            <a:pPr lvl="1" algn="dist">
              <a:lnSpc>
                <a:spcPct val="150000"/>
              </a:lnSpc>
            </a:pPr>
            <a:r>
              <a:rPr lang="en-US" dirty="0"/>
              <a:t>	Correlation function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	Decoherence</a:t>
            </a:r>
          </a:p>
        </p:txBody>
      </p:sp>
      <p:sp>
        <p:nvSpPr>
          <p:cNvPr id="4" name="Arrow: Right 3 1">
            <a:extLst>
              <a:ext uri="{FF2B5EF4-FFF2-40B4-BE49-F238E27FC236}">
                <a16:creationId xmlns:a16="http://schemas.microsoft.com/office/drawing/2014/main" id="{39869D2E-1B88-ECE4-9B45-B8F1A4FE5F3E}"/>
              </a:ext>
            </a:extLst>
          </p:cNvPr>
          <p:cNvSpPr/>
          <p:nvPr/>
        </p:nvSpPr>
        <p:spPr>
          <a:xfrm>
            <a:off x="872838" y="1526390"/>
            <a:ext cx="360218" cy="540327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F5720E33-6AE4-9FDF-9113-E3D253861101}"/>
              </a:ext>
            </a:extLst>
          </p:cNvPr>
          <p:cNvSpPr/>
          <p:nvPr/>
        </p:nvSpPr>
        <p:spPr>
          <a:xfrm>
            <a:off x="1316183" y="1464985"/>
            <a:ext cx="360218" cy="663138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AE4EBF-2B90-273A-2DBE-3921CC9CE739}"/>
              </a:ext>
            </a:extLst>
          </p:cNvPr>
          <p:cNvSpPr txBox="1"/>
          <p:nvPr/>
        </p:nvSpPr>
        <p:spPr>
          <a:xfrm>
            <a:off x="4638987" y="1591675"/>
            <a:ext cx="2465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(Well established in QM)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B0ECED4-76BA-13AC-8429-08E6819940AB}"/>
              </a:ext>
            </a:extLst>
          </p:cNvPr>
          <p:cNvGrpSpPr/>
          <p:nvPr/>
        </p:nvGrpSpPr>
        <p:grpSpPr>
          <a:xfrm>
            <a:off x="8098110" y="1332824"/>
            <a:ext cx="2916688" cy="923192"/>
            <a:chOff x="7885371" y="755456"/>
            <a:chExt cx="3896897" cy="1233449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2D30981-43AF-790E-7DEB-33DDDF0634FF}"/>
                </a:ext>
              </a:extLst>
            </p:cNvPr>
            <p:cNvSpPr/>
            <p:nvPr/>
          </p:nvSpPr>
          <p:spPr>
            <a:xfrm>
              <a:off x="7885371" y="766432"/>
              <a:ext cx="3890548" cy="12224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 descr="A black and white drawing of a pair of lines&#10;&#10;Description automatically generated">
              <a:extLst>
                <a:ext uri="{FF2B5EF4-FFF2-40B4-BE49-F238E27FC236}">
                  <a16:creationId xmlns:a16="http://schemas.microsoft.com/office/drawing/2014/main" id="{31142B5C-C5BA-A5A8-AAD1-3D628CBEF0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5261" y="755456"/>
              <a:ext cx="3697007" cy="1222473"/>
            </a:xfrm>
            <a:prstGeom prst="rect">
              <a:avLst/>
            </a:prstGeom>
          </p:spPr>
        </p:pic>
        <p:pic>
          <p:nvPicPr>
            <p:cNvPr id="27" name="Picture 26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k_\text{E}&#10;\end{align*}&#10;&#10;\end{document}" title="IguanaTex Bitmap Display">
              <a:extLst>
                <a:ext uri="{FF2B5EF4-FFF2-40B4-BE49-F238E27FC236}">
                  <a16:creationId xmlns:a16="http://schemas.microsoft.com/office/drawing/2014/main" id="{0E4A9C03-4CDC-85F6-1D7F-3F4C2695DFD4}"/>
                </a:ext>
              </a:extLst>
            </p:cNvPr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1275" y="1165677"/>
              <a:ext cx="392383" cy="339097"/>
            </a:xfrm>
            <a:prstGeom prst="rect">
              <a:avLst/>
            </a:prstGeom>
            <a:solidFill>
              <a:srgbClr val="FFFFFF"/>
            </a:solidFill>
          </p:spPr>
        </p:pic>
      </p:grpSp>
      <p:pic>
        <p:nvPicPr>
          <p:cNvPr id="48" name="Picture 47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color{blue}\lim_{k_1\to 0}\psi'_{\text{F},3}=\lim_{k_1\to 0}\psi'_{3}-\qty(3-k_3\frac{d}{dk_3})\psi'_2=0&#10;\end{align*}&#10;&#10;\end{document}" title="IguanaTex Bitmap Display">
            <a:extLst>
              <a:ext uri="{FF2B5EF4-FFF2-40B4-BE49-F238E27FC236}">
                <a16:creationId xmlns:a16="http://schemas.microsoft.com/office/drawing/2014/main" id="{25C5ADCB-9B95-7EA1-A73A-D1DB77D5D75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116" y="4220568"/>
            <a:ext cx="3765638" cy="486400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41F48DE-1692-9069-AF69-B6AD225F3230}"/>
              </a:ext>
            </a:extLst>
          </p:cNvPr>
          <p:cNvCxnSpPr/>
          <p:nvPr/>
        </p:nvCxnSpPr>
        <p:spPr>
          <a:xfrm>
            <a:off x="10532786" y="4600889"/>
            <a:ext cx="311935" cy="0"/>
          </a:xfrm>
          <a:prstGeom prst="line">
            <a:avLst/>
          </a:prstGeom>
          <a:ln w="38100">
            <a:solidFill>
              <a:srgbClr val="0006F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ds^2=a^2(-d\tau^2+e^{2\zeta}d\mathbf{x}^2)\color{blue}=a^2(-d\tau^2+d\mathbf{x}_\text{F}^2)+\cdots&#10;\end{align*}&#10;&#10;\end{document}" title="IguanaTex Bitmap Display">
            <a:extLst>
              <a:ext uri="{FF2B5EF4-FFF2-40B4-BE49-F238E27FC236}">
                <a16:creationId xmlns:a16="http://schemas.microsoft.com/office/drawing/2014/main" id="{9FB31BF9-233C-E20C-7665-3B1454BFD16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1" y="4366832"/>
            <a:ext cx="4353219" cy="234057"/>
          </a:xfrm>
          <a:prstGeom prst="rect">
            <a:avLst/>
          </a:prstGeom>
        </p:spPr>
      </p:pic>
      <p:pic>
        <p:nvPicPr>
          <p:cNvPr id="26" name="図 25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rho[\zeta_\text{S},\widetilde{\zeta}_\text{S}]\propto e^{-\Gamma\zeta_\text{S}\widetilde{\zeta}_\text{S}},\quad \Gamma\propto \int_{k_\mr{E},k'_\mr{E}}P_{k_\mr{E}}P_{k'_\mr{E}}|\psi_3|^2\sim \log(k_\mr{IR}/k_\mr{S})&#10;\end{align*}&#10;&#10;\end{document}" title="IguanaTex Bitmap Display">
            <a:extLst>
              <a:ext uri="{FF2B5EF4-FFF2-40B4-BE49-F238E27FC236}">
                <a16:creationId xmlns:a16="http://schemas.microsoft.com/office/drawing/2014/main" id="{65C92CFC-FE26-6F34-0B32-96711A36952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962" y="2695092"/>
            <a:ext cx="5211432" cy="508343"/>
          </a:xfrm>
          <a:prstGeom prst="rect">
            <a:avLst/>
          </a:prstGeom>
        </p:spPr>
      </p:pic>
      <p:pic>
        <p:nvPicPr>
          <p:cNvPr id="68" name="Picture 67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$&#10;C_1=\color{blue}\sum_{i\neq j}|\rho_{ij}|&#10;$&#10;&#10;\end{document}" title="IguanaTex Bitmap Display">
            <a:extLst>
              <a:ext uri="{FF2B5EF4-FFF2-40B4-BE49-F238E27FC236}">
                <a16:creationId xmlns:a16="http://schemas.microsoft.com/office/drawing/2014/main" id="{47D4A689-6784-F7D6-68D5-F804274CCC4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305" y="1916961"/>
            <a:ext cx="1345829" cy="243809"/>
          </a:xfrm>
          <a:prstGeom prst="rect">
            <a:avLst/>
          </a:prstGeom>
        </p:spPr>
      </p:pic>
      <p:pic>
        <p:nvPicPr>
          <p:cNvPr id="32" name="図 31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color{blue}&#10;\begin{align*}&#10;\Gamma_\mr{IR}\sim  (k_\mr{IR}/k_\mr{S})^4\sim 0&#10;\end{align*}&#10;&#10;\end{document}" title="IguanaTex Bitmap Display">
            <a:extLst>
              <a:ext uri="{FF2B5EF4-FFF2-40B4-BE49-F238E27FC236}">
                <a16:creationId xmlns:a16="http://schemas.microsoft.com/office/drawing/2014/main" id="{5BA3461A-B511-A223-DD1D-9F68276F8FCC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141" y="6017808"/>
            <a:ext cx="2007771" cy="259200"/>
          </a:xfrm>
          <a:prstGeom prst="rect">
            <a:avLst/>
          </a:prstGeom>
        </p:spPr>
      </p:pic>
      <p:sp>
        <p:nvSpPr>
          <p:cNvPr id="34" name="Arrow: Right 3 2">
            <a:extLst>
              <a:ext uri="{FF2B5EF4-FFF2-40B4-BE49-F238E27FC236}">
                <a16:creationId xmlns:a16="http://schemas.microsoft.com/office/drawing/2014/main" id="{CBFE63A7-C79C-CA6D-5689-B6BAAB7717E1}"/>
              </a:ext>
            </a:extLst>
          </p:cNvPr>
          <p:cNvSpPr/>
          <p:nvPr/>
        </p:nvSpPr>
        <p:spPr>
          <a:xfrm>
            <a:off x="6257107" y="4364698"/>
            <a:ext cx="479450" cy="25206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図 41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braket{\zeta(x_1)\zeta(x_2)\zeta(x_3)}\sim\log k_\mr{long}\longrightarrow\int_{k_1\ll k_3}\frac{k_1}{k_3^3}dk_1\ dk_3\sim 0&#10;\end{align*}&#10;&#10;\end{document}" title="IguanaTex Bitmap Display">
            <a:extLst>
              <a:ext uri="{FF2B5EF4-FFF2-40B4-BE49-F238E27FC236}">
                <a16:creationId xmlns:a16="http://schemas.microsoft.com/office/drawing/2014/main" id="{5455FBC1-8B2D-D26B-BC5B-1BC44012DDA3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101" y="5275222"/>
            <a:ext cx="5498058" cy="544457"/>
          </a:xfrm>
          <a:prstGeom prst="rect">
            <a:avLst/>
          </a:prstGeom>
        </p:spPr>
      </p:pic>
      <p:pic>
        <p:nvPicPr>
          <p:cNvPr id="24" name="Picture 30 1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k_\text{S}&#10;\end{align*}&#10;&#10;\end{document}" title="IguanaTex Bitmap Display">
            <a:extLst>
              <a:ext uri="{FF2B5EF4-FFF2-40B4-BE49-F238E27FC236}">
                <a16:creationId xmlns:a16="http://schemas.microsoft.com/office/drawing/2014/main" id="{05B9C90E-AB97-50AF-3974-66D6382771E7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646" y="1411473"/>
            <a:ext cx="259240" cy="257428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28" name="Picture 30 2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k_\text{S}&#10;\end{align*}&#10;&#10;\end{document}" title="IguanaTex Bitmap Display">
            <a:extLst>
              <a:ext uri="{FF2B5EF4-FFF2-40B4-BE49-F238E27FC236}">
                <a16:creationId xmlns:a16="http://schemas.microsoft.com/office/drawing/2014/main" id="{CFCC1E0B-7555-7D33-E835-E8C411174986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051" y="1906327"/>
            <a:ext cx="259240" cy="25742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339BB7F-923B-9488-F196-FEFC97B3AF93}"/>
              </a:ext>
            </a:extLst>
          </p:cNvPr>
          <p:cNvSpPr txBox="1"/>
          <p:nvPr/>
        </p:nvSpPr>
        <p:spPr>
          <a:xfrm>
            <a:off x="5303367" y="5950585"/>
            <a:ext cx="57289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Equilateral </a:t>
            </a:r>
            <a:r>
              <a:rPr lang="en-US"/>
              <a:t>region is dominant contribution for </a:t>
            </a:r>
            <a:r>
              <a:rPr lang="en-US" dirty="0"/>
              <a:t>decoherence, </a:t>
            </a:r>
          </a:p>
          <a:p>
            <a:r>
              <a:rPr lang="en-US" dirty="0"/>
              <a:t>as obtained in previous works</a:t>
            </a: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8F435BD9-53F7-55A1-F4B0-1F63E3760956}"/>
              </a:ext>
            </a:extLst>
          </p:cNvPr>
          <p:cNvSpPr/>
          <p:nvPr/>
        </p:nvSpPr>
        <p:spPr>
          <a:xfrm>
            <a:off x="8387125" y="2448266"/>
            <a:ext cx="2457596" cy="1510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57">
            <a:extLst>
              <a:ext uri="{FF2B5EF4-FFF2-40B4-BE49-F238E27FC236}">
                <a16:creationId xmlns:a16="http://schemas.microsoft.com/office/drawing/2014/main" id="{E7DD706B-66CE-49EC-45A5-B5676FC77469}"/>
              </a:ext>
            </a:extLst>
          </p:cNvPr>
          <p:cNvCxnSpPr/>
          <p:nvPr/>
        </p:nvCxnSpPr>
        <p:spPr>
          <a:xfrm>
            <a:off x="8616595" y="2931860"/>
            <a:ext cx="68040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Oval 58">
            <a:extLst>
              <a:ext uri="{FF2B5EF4-FFF2-40B4-BE49-F238E27FC236}">
                <a16:creationId xmlns:a16="http://schemas.microsoft.com/office/drawing/2014/main" id="{50B2262C-95EA-8571-A527-36F85977F895}"/>
              </a:ext>
            </a:extLst>
          </p:cNvPr>
          <p:cNvSpPr/>
          <p:nvPr/>
        </p:nvSpPr>
        <p:spPr>
          <a:xfrm>
            <a:off x="9297003" y="2632500"/>
            <a:ext cx="618242" cy="618242"/>
          </a:xfrm>
          <a:prstGeom prst="ellipse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59">
            <a:extLst>
              <a:ext uri="{FF2B5EF4-FFF2-40B4-BE49-F238E27FC236}">
                <a16:creationId xmlns:a16="http://schemas.microsoft.com/office/drawing/2014/main" id="{4EEA42D6-976B-0862-349A-305AA43818E8}"/>
              </a:ext>
            </a:extLst>
          </p:cNvPr>
          <p:cNvCxnSpPr/>
          <p:nvPr/>
        </p:nvCxnSpPr>
        <p:spPr>
          <a:xfrm>
            <a:off x="9936373" y="2931860"/>
            <a:ext cx="68040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8" name="図 37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zeta_\text{S}&#10;\end{align*}&#10;&#10;\end{document}" title="IguanaTex Bitmap Display">
            <a:extLst>
              <a:ext uri="{FF2B5EF4-FFF2-40B4-BE49-F238E27FC236}">
                <a16:creationId xmlns:a16="http://schemas.microsoft.com/office/drawing/2014/main" id="{6C7C4974-F699-2482-9BCB-57FA17130025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948" y="3041780"/>
            <a:ext cx="181029" cy="205714"/>
          </a:xfrm>
          <a:prstGeom prst="rect">
            <a:avLst/>
          </a:prstGeom>
        </p:spPr>
      </p:pic>
      <p:pic>
        <p:nvPicPr>
          <p:cNvPr id="39" name="図 38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widetilde{\zeta}_\text{S}&#10;\end{align*}&#10;&#10;\end{document}" title="IguanaTex Bitmap Display">
            <a:extLst>
              <a:ext uri="{FF2B5EF4-FFF2-40B4-BE49-F238E27FC236}">
                <a16:creationId xmlns:a16="http://schemas.microsoft.com/office/drawing/2014/main" id="{44A1BC78-5065-53F3-1293-B4952BB6B2DD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271" y="2975951"/>
            <a:ext cx="181029" cy="271543"/>
          </a:xfrm>
          <a:prstGeom prst="rect">
            <a:avLst/>
          </a:prstGeom>
        </p:spPr>
      </p:pic>
      <p:pic>
        <p:nvPicPr>
          <p:cNvPr id="41" name="図 40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zeta_\text{E}&#10;\end{align*}&#10;&#10;\end{document}" title="IguanaTex Bitmap Display">
            <a:extLst>
              <a:ext uri="{FF2B5EF4-FFF2-40B4-BE49-F238E27FC236}">
                <a16:creationId xmlns:a16="http://schemas.microsoft.com/office/drawing/2014/main" id="{9D0439D2-B6A8-9CB9-C02F-6D4C19ED943B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245" y="2556846"/>
            <a:ext cx="207086" cy="205714"/>
          </a:xfrm>
          <a:prstGeom prst="rect">
            <a:avLst/>
          </a:prstGeom>
        </p:spPr>
      </p:pic>
      <p:pic>
        <p:nvPicPr>
          <p:cNvPr id="43" name="図 42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zeta_\text{E}&#10;\end{align*}&#10;&#10;\end{document}" title="IguanaTex Bitmap Display">
            <a:extLst>
              <a:ext uri="{FF2B5EF4-FFF2-40B4-BE49-F238E27FC236}">
                <a16:creationId xmlns:a16="http://schemas.microsoft.com/office/drawing/2014/main" id="{4E33DC07-943D-2207-9931-185B943EF72C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086" y="3144637"/>
            <a:ext cx="207086" cy="205714"/>
          </a:xfrm>
          <a:prstGeom prst="rect">
            <a:avLst/>
          </a:prstGeom>
        </p:spPr>
      </p:pic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7A2270F7-EFB7-4CE8-8E74-241ACE422FD0}"/>
              </a:ext>
            </a:extLst>
          </p:cNvPr>
          <p:cNvSpPr txBox="1"/>
          <p:nvPr/>
        </p:nvSpPr>
        <p:spPr>
          <a:xfrm>
            <a:off x="8602666" y="3378461"/>
            <a:ext cx="202651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“Classical loop”</a:t>
            </a:r>
          </a:p>
          <a:p>
            <a:pPr algn="ctr"/>
            <a:r>
              <a:rPr lang="en-US" sz="1200" dirty="0"/>
              <a:t>[Céspedes et al. 2311.17990]</a:t>
            </a:r>
          </a:p>
        </p:txBody>
      </p:sp>
    </p:spTree>
    <p:extLst>
      <p:ext uri="{BB962C8B-B14F-4D97-AF65-F5344CB8AC3E}">
        <p14:creationId xmlns:p14="http://schemas.microsoft.com/office/powerpoint/2010/main" val="2581245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4C17D-C7FE-137C-A3D8-AECD3D03B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584" y="215226"/>
            <a:ext cx="11682832" cy="714166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ptos ExtraBold" panose="020F0502020204030204" pitchFamily="34" charset="0"/>
              </a:rPr>
              <a:t>Inflation as a Source for Cosmological Perturbations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5AAEB5-B47C-81A2-E3E6-8FE2F7D20F60}"/>
              </a:ext>
            </a:extLst>
          </p:cNvPr>
          <p:cNvSpPr txBox="1"/>
          <p:nvPr/>
        </p:nvSpPr>
        <p:spPr>
          <a:xfrm>
            <a:off x="481262" y="994611"/>
            <a:ext cx="2606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/>
              <a:t>Slow-roll inflation</a:t>
            </a:r>
          </a:p>
        </p:txBody>
      </p:sp>
      <p:pic>
        <p:nvPicPr>
          <p:cNvPr id="34" name="Picture 33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mathcal{L}_\text{m}=-\frac{1}{2}\partial_\mu\phi\partial^\mu\phi-V(\phi)&#10;\end{align*}&#10;&#10;\end{document}" title="IguanaTex Bitmap Display">
            <a:extLst>
              <a:ext uri="{FF2B5EF4-FFF2-40B4-BE49-F238E27FC236}">
                <a16:creationId xmlns:a16="http://schemas.microsoft.com/office/drawing/2014/main" id="{78EF8576-2C0D-3012-8F2B-01371628449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11" y="1464528"/>
            <a:ext cx="2758095" cy="513524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2C9F544-566E-D5C4-A02C-2544563536E4}"/>
              </a:ext>
            </a:extLst>
          </p:cNvPr>
          <p:cNvSpPr txBox="1"/>
          <p:nvPr/>
        </p:nvSpPr>
        <p:spPr>
          <a:xfrm>
            <a:off x="3814409" y="1556409"/>
            <a:ext cx="11621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: </a:t>
            </a:r>
            <a:r>
              <a:rPr lang="en-US" sz="2000" dirty="0" err="1"/>
              <a:t>Inflaton</a:t>
            </a:r>
            <a:endParaRPr lang="en-US" sz="2000" dirty="0"/>
          </a:p>
        </p:txBody>
      </p:sp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FB34C6BB-B5CA-11A3-3674-A439DBB91E3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1262" y="3023204"/>
          <a:ext cx="5875713" cy="3512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6" imgW="6772010" imgH="4047922" progId="Acrobat.Document.DC">
                  <p:embed/>
                </p:oleObj>
              </mc:Choice>
              <mc:Fallback>
                <p:oleObj name="Acrobat Document" r:id="rId6" imgW="6772010" imgH="4047922" progId="Acrobat.Document.DC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FB34C6BB-B5CA-11A3-3674-A439DBB91E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1262" y="3023204"/>
                        <a:ext cx="5875713" cy="35122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5" name="Picture 54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phi=\phi_0(t)+\delta\phi(x)&#10;\end{align*}&#10;&#10;\end{document}" title="IguanaTex Bitmap Display">
            <a:extLst>
              <a:ext uri="{FF2B5EF4-FFF2-40B4-BE49-F238E27FC236}">
                <a16:creationId xmlns:a16="http://schemas.microsoft.com/office/drawing/2014/main" id="{4A1C019B-0741-9C51-795C-1DDC76F5828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642" y="2539533"/>
            <a:ext cx="1542095" cy="203581"/>
          </a:xfrm>
          <a:prstGeom prst="rect">
            <a:avLst/>
          </a:prstGeom>
        </p:spPr>
      </p:pic>
      <p:pic>
        <p:nvPicPr>
          <p:cNvPr id="57" name="Picture 56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epsilon= M_\text{pl}^2\qty(\frac{V'}{V})^2\ll 1,\quad |\eta|=M_\text{pl}^2\qty|\frac{V''}{V}|\ll 1&#10;\end{align*}&#10;&#10;\end{document}" title="IguanaTex Bitmap Display">
            <a:extLst>
              <a:ext uri="{FF2B5EF4-FFF2-40B4-BE49-F238E27FC236}">
                <a16:creationId xmlns:a16="http://schemas.microsoft.com/office/drawing/2014/main" id="{E6FDB917-76DF-C396-D553-1CED0627D94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982" y="1953095"/>
            <a:ext cx="3731505" cy="53394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0729AF-341F-27AD-98BF-784A0D3ABE52}"/>
              </a:ext>
            </a:extLst>
          </p:cNvPr>
          <p:cNvSpPr/>
          <p:nvPr/>
        </p:nvSpPr>
        <p:spPr>
          <a:xfrm>
            <a:off x="4539916" y="5165558"/>
            <a:ext cx="1138989" cy="409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DC3FC7-AC29-1DE3-9C38-6E27087E63B1}"/>
              </a:ext>
            </a:extLst>
          </p:cNvPr>
          <p:cNvSpPr/>
          <p:nvPr/>
        </p:nvSpPr>
        <p:spPr>
          <a:xfrm>
            <a:off x="2018689" y="4139585"/>
            <a:ext cx="1138989" cy="409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22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4C17D-C7FE-137C-A3D8-AECD3D03B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584" y="215226"/>
            <a:ext cx="11682832" cy="714166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ptos ExtraBold" panose="020F0502020204030204" pitchFamily="34" charset="0"/>
              </a:rPr>
              <a:t>Inflation as a Source for Cosmological Perturbations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5AAEB5-B47C-81A2-E3E6-8FE2F7D20F60}"/>
              </a:ext>
            </a:extLst>
          </p:cNvPr>
          <p:cNvSpPr txBox="1"/>
          <p:nvPr/>
        </p:nvSpPr>
        <p:spPr>
          <a:xfrm>
            <a:off x="481262" y="994611"/>
            <a:ext cx="55479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/>
              <a:t>Slow-roll inflation can be an answer for ……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3F0657E-2807-96DB-4447-3B9774C0A987}"/>
              </a:ext>
            </a:extLst>
          </p:cNvPr>
          <p:cNvSpPr txBox="1"/>
          <p:nvPr/>
        </p:nvSpPr>
        <p:spPr>
          <a:xfrm>
            <a:off x="6180001" y="739456"/>
            <a:ext cx="5150641" cy="14329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en-US" sz="2000" dirty="0"/>
              <a:t>Flatness, horizon problem etc. in late time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en-US" sz="2000" dirty="0"/>
              <a:t>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en-US" sz="2000" dirty="0"/>
              <a:t> </a:t>
            </a:r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id="{5C2F6F14-CBFD-1E76-53CD-44B2EEA68C6E}"/>
              </a:ext>
            </a:extLst>
          </p:cNvPr>
          <p:cNvSpPr/>
          <p:nvPr/>
        </p:nvSpPr>
        <p:spPr>
          <a:xfrm>
            <a:off x="5992089" y="968578"/>
            <a:ext cx="196880" cy="1110116"/>
          </a:xfrm>
          <a:prstGeom prst="leftBrace">
            <a:avLst>
              <a:gd name="adj1" fmla="val 8333"/>
              <a:gd name="adj2" fmla="val 24711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mathcal{L}_\text{m}=-\frac{1}{2}\partial_\mu\phi\partial^\mu\phi-V(\phi)&#10;\end{align*}&#10;&#10;\end{document}" title="IguanaTex Bitmap Display">
            <a:extLst>
              <a:ext uri="{FF2B5EF4-FFF2-40B4-BE49-F238E27FC236}">
                <a16:creationId xmlns:a16="http://schemas.microsoft.com/office/drawing/2014/main" id="{78EF8576-2C0D-3012-8F2B-01371628449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11" y="1464528"/>
            <a:ext cx="2758095" cy="513524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2C9F544-566E-D5C4-A02C-2544563536E4}"/>
              </a:ext>
            </a:extLst>
          </p:cNvPr>
          <p:cNvSpPr txBox="1"/>
          <p:nvPr/>
        </p:nvSpPr>
        <p:spPr>
          <a:xfrm>
            <a:off x="3814409" y="1556409"/>
            <a:ext cx="11621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: </a:t>
            </a:r>
            <a:r>
              <a:rPr lang="en-US" sz="2000" dirty="0" err="1"/>
              <a:t>Inflaton</a:t>
            </a:r>
            <a:endParaRPr lang="en-US" sz="2000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1F884A4-EC92-5B3C-581F-0087F10491AE}"/>
              </a:ext>
            </a:extLst>
          </p:cNvPr>
          <p:cNvGrpSpPr/>
          <p:nvPr/>
        </p:nvGrpSpPr>
        <p:grpSpPr>
          <a:xfrm>
            <a:off x="481262" y="3023204"/>
            <a:ext cx="5875713" cy="3512205"/>
            <a:chOff x="584613" y="2702777"/>
            <a:chExt cx="5875713" cy="3512205"/>
          </a:xfrm>
        </p:grpSpPr>
        <p:graphicFrame>
          <p:nvGraphicFramePr>
            <p:cNvPr id="23" name="Object 22">
              <a:extLst>
                <a:ext uri="{FF2B5EF4-FFF2-40B4-BE49-F238E27FC236}">
                  <a16:creationId xmlns:a16="http://schemas.microsoft.com/office/drawing/2014/main" id="{FB34C6BB-B5CA-11A3-3674-A439DBB91E3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84613" y="2702777"/>
            <a:ext cx="5875713" cy="35122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Acrobat Document" r:id="rId6" imgW="6772010" imgH="4047922" progId="Acrobat.Document.DC">
                    <p:embed/>
                  </p:oleObj>
                </mc:Choice>
                <mc:Fallback>
                  <p:oleObj name="Acrobat Document" r:id="rId6" imgW="6772010" imgH="4047922" progId="Acrobat.Document.DC">
                    <p:embed/>
                    <p:pic>
                      <p:nvPicPr>
                        <p:cNvPr id="23" name="Object 22">
                          <a:extLst>
                            <a:ext uri="{FF2B5EF4-FFF2-40B4-BE49-F238E27FC236}">
                              <a16:creationId xmlns:a16="http://schemas.microsoft.com/office/drawing/2014/main" id="{FB34C6BB-B5CA-11A3-3674-A439DBB91E3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584613" y="2702777"/>
                          <a:ext cx="5875713" cy="351220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Arrow: Up-Down 23">
              <a:extLst>
                <a:ext uri="{FF2B5EF4-FFF2-40B4-BE49-F238E27FC236}">
                  <a16:creationId xmlns:a16="http://schemas.microsoft.com/office/drawing/2014/main" id="{FF49EC93-3714-594B-C445-53552E43650C}"/>
                </a:ext>
              </a:extLst>
            </p:cNvPr>
            <p:cNvSpPr/>
            <p:nvPr/>
          </p:nvSpPr>
          <p:spPr>
            <a:xfrm>
              <a:off x="1454722" y="3823852"/>
              <a:ext cx="290946" cy="1970262"/>
            </a:xfrm>
            <a:prstGeom prst="up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E7BF5DC-78DC-AE34-E2AD-8CE2CEA2F5A8}"/>
                </a:ext>
              </a:extLst>
            </p:cNvPr>
            <p:cNvSpPr txBox="1"/>
            <p:nvPr/>
          </p:nvSpPr>
          <p:spPr>
            <a:xfrm>
              <a:off x="1745668" y="4700708"/>
              <a:ext cx="268304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(1)</a:t>
              </a:r>
            </a:p>
            <a:p>
              <a:r>
                <a:rPr lang="en-US" dirty="0"/>
                <a:t>Quasi-de Sitter</a:t>
              </a:r>
            </a:p>
            <a:p>
              <a:r>
                <a:rPr lang="ja-JP" altLang="en-US" dirty="0"/>
                <a:t>⇒ </a:t>
              </a:r>
              <a:r>
                <a:rPr lang="en-US" dirty="0"/>
                <a:t>Accelerated expansion</a:t>
              </a:r>
            </a:p>
          </p:txBody>
        </p:sp>
      </p:grpSp>
      <p:pic>
        <p:nvPicPr>
          <p:cNvPr id="55" name="Picture 54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phi=\phi_0(t)+\delta\phi(x)&#10;\end{align*}&#10;&#10;\end{document}" title="IguanaTex Bitmap Display">
            <a:extLst>
              <a:ext uri="{FF2B5EF4-FFF2-40B4-BE49-F238E27FC236}">
                <a16:creationId xmlns:a16="http://schemas.microsoft.com/office/drawing/2014/main" id="{4A1C019B-0741-9C51-795C-1DDC76F5828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642" y="2539533"/>
            <a:ext cx="1542095" cy="203581"/>
          </a:xfrm>
          <a:prstGeom prst="rect">
            <a:avLst/>
          </a:prstGeom>
        </p:spPr>
      </p:pic>
      <p:pic>
        <p:nvPicPr>
          <p:cNvPr id="57" name="Picture 56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epsilon= M_\text{pl}^2\qty(\frac{V'}{V})^2\ll 1,\quad |\eta|=M_\text{pl}^2\qty|\frac{V''}{V}|\ll 1&#10;\end{align*}&#10;&#10;\end{document}" title="IguanaTex Bitmap Display">
            <a:extLst>
              <a:ext uri="{FF2B5EF4-FFF2-40B4-BE49-F238E27FC236}">
                <a16:creationId xmlns:a16="http://schemas.microsoft.com/office/drawing/2014/main" id="{E6FDB917-76DF-C396-D553-1CED0627D94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982" y="1953095"/>
            <a:ext cx="3731505" cy="53394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0729AF-341F-27AD-98BF-784A0D3ABE52}"/>
              </a:ext>
            </a:extLst>
          </p:cNvPr>
          <p:cNvSpPr/>
          <p:nvPr/>
        </p:nvSpPr>
        <p:spPr>
          <a:xfrm>
            <a:off x="4539916" y="5165558"/>
            <a:ext cx="1138989" cy="409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AB01EA-3514-36DB-FF14-B7A6F98071FD}"/>
              </a:ext>
            </a:extLst>
          </p:cNvPr>
          <p:cNvSpPr/>
          <p:nvPr/>
        </p:nvSpPr>
        <p:spPr>
          <a:xfrm>
            <a:off x="2018689" y="4139585"/>
            <a:ext cx="1138989" cy="409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327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4C17D-C7FE-137C-A3D8-AECD3D03B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584" y="215226"/>
            <a:ext cx="11682832" cy="714166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ptos ExtraBold" panose="020F0502020204030204" pitchFamily="34" charset="0"/>
              </a:rPr>
              <a:t>Inflation as a Source for Cosmological Perturbations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5AAEB5-B47C-81A2-E3E6-8FE2F7D20F60}"/>
              </a:ext>
            </a:extLst>
          </p:cNvPr>
          <p:cNvSpPr txBox="1"/>
          <p:nvPr/>
        </p:nvSpPr>
        <p:spPr>
          <a:xfrm>
            <a:off x="481262" y="994611"/>
            <a:ext cx="55479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/>
              <a:t>Slow-roll inflation can be an answer for ……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3F0657E-2807-96DB-4447-3B9774C0A987}"/>
              </a:ext>
            </a:extLst>
          </p:cNvPr>
          <p:cNvSpPr txBox="1"/>
          <p:nvPr/>
        </p:nvSpPr>
        <p:spPr>
          <a:xfrm>
            <a:off x="6180001" y="739456"/>
            <a:ext cx="5150641" cy="14329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en-US" sz="2000" dirty="0"/>
              <a:t>Flatness, horizon problem etc. in late time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en-US" sz="2000" dirty="0"/>
              <a:t>Transition from inflation to big-bang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en-US" sz="2000" dirty="0"/>
              <a:t> </a:t>
            </a:r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id="{5C2F6F14-CBFD-1E76-53CD-44B2EEA68C6E}"/>
              </a:ext>
            </a:extLst>
          </p:cNvPr>
          <p:cNvSpPr/>
          <p:nvPr/>
        </p:nvSpPr>
        <p:spPr>
          <a:xfrm>
            <a:off x="5992089" y="968578"/>
            <a:ext cx="196880" cy="1110116"/>
          </a:xfrm>
          <a:prstGeom prst="leftBrace">
            <a:avLst>
              <a:gd name="adj1" fmla="val 8333"/>
              <a:gd name="adj2" fmla="val 24711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mathcal{L}_\text{m}=-\frac{1}{2}\partial_\mu\phi\partial^\mu\phi-V(\phi)&#10;\end{align*}&#10;&#10;\end{document}" title="IguanaTex Bitmap Display">
            <a:extLst>
              <a:ext uri="{FF2B5EF4-FFF2-40B4-BE49-F238E27FC236}">
                <a16:creationId xmlns:a16="http://schemas.microsoft.com/office/drawing/2014/main" id="{78EF8576-2C0D-3012-8F2B-01371628449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11" y="1464528"/>
            <a:ext cx="2758095" cy="513524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2C9F544-566E-D5C4-A02C-2544563536E4}"/>
              </a:ext>
            </a:extLst>
          </p:cNvPr>
          <p:cNvSpPr txBox="1"/>
          <p:nvPr/>
        </p:nvSpPr>
        <p:spPr>
          <a:xfrm>
            <a:off x="3814409" y="1556409"/>
            <a:ext cx="11621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: </a:t>
            </a:r>
            <a:r>
              <a:rPr lang="en-US" sz="2000" dirty="0" err="1"/>
              <a:t>Inflaton</a:t>
            </a:r>
            <a:endParaRPr lang="en-US" sz="2000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1F884A4-EC92-5B3C-581F-0087F10491AE}"/>
              </a:ext>
            </a:extLst>
          </p:cNvPr>
          <p:cNvGrpSpPr/>
          <p:nvPr/>
        </p:nvGrpSpPr>
        <p:grpSpPr>
          <a:xfrm>
            <a:off x="481262" y="3023204"/>
            <a:ext cx="5875713" cy="3512205"/>
            <a:chOff x="584613" y="2702777"/>
            <a:chExt cx="5875713" cy="3512205"/>
          </a:xfrm>
        </p:grpSpPr>
        <p:graphicFrame>
          <p:nvGraphicFramePr>
            <p:cNvPr id="23" name="Object 22">
              <a:extLst>
                <a:ext uri="{FF2B5EF4-FFF2-40B4-BE49-F238E27FC236}">
                  <a16:creationId xmlns:a16="http://schemas.microsoft.com/office/drawing/2014/main" id="{FB34C6BB-B5CA-11A3-3674-A439DBB91E3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84613" y="2702777"/>
            <a:ext cx="5875713" cy="35122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Acrobat Document" r:id="rId6" imgW="6772010" imgH="4047922" progId="Acrobat.Document.DC">
                    <p:embed/>
                  </p:oleObj>
                </mc:Choice>
                <mc:Fallback>
                  <p:oleObj name="Acrobat Document" r:id="rId6" imgW="6772010" imgH="4047922" progId="Acrobat.Document.DC">
                    <p:embed/>
                    <p:pic>
                      <p:nvPicPr>
                        <p:cNvPr id="23" name="Object 22">
                          <a:extLst>
                            <a:ext uri="{FF2B5EF4-FFF2-40B4-BE49-F238E27FC236}">
                              <a16:creationId xmlns:a16="http://schemas.microsoft.com/office/drawing/2014/main" id="{FB34C6BB-B5CA-11A3-3674-A439DBB91E3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584613" y="2702777"/>
                          <a:ext cx="5875713" cy="351220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Arrow: Up-Down 23">
              <a:extLst>
                <a:ext uri="{FF2B5EF4-FFF2-40B4-BE49-F238E27FC236}">
                  <a16:creationId xmlns:a16="http://schemas.microsoft.com/office/drawing/2014/main" id="{FF49EC93-3714-594B-C445-53552E43650C}"/>
                </a:ext>
              </a:extLst>
            </p:cNvPr>
            <p:cNvSpPr/>
            <p:nvPr/>
          </p:nvSpPr>
          <p:spPr>
            <a:xfrm>
              <a:off x="1454722" y="3823852"/>
              <a:ext cx="290946" cy="1970262"/>
            </a:xfrm>
            <a:prstGeom prst="up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E7BF5DC-78DC-AE34-E2AD-8CE2CEA2F5A8}"/>
                </a:ext>
              </a:extLst>
            </p:cNvPr>
            <p:cNvSpPr txBox="1"/>
            <p:nvPr/>
          </p:nvSpPr>
          <p:spPr>
            <a:xfrm>
              <a:off x="1745668" y="4700708"/>
              <a:ext cx="268304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(1)</a:t>
              </a:r>
            </a:p>
            <a:p>
              <a:r>
                <a:rPr lang="en-US" dirty="0"/>
                <a:t>Quasi-de Sitter</a:t>
              </a:r>
            </a:p>
            <a:p>
              <a:r>
                <a:rPr lang="ja-JP" altLang="en-US" dirty="0"/>
                <a:t>⇒ </a:t>
              </a:r>
              <a:r>
                <a:rPr lang="en-US" dirty="0"/>
                <a:t>Accelerated expansion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27A3593-87E0-D839-746B-20B0C134E175}"/>
                </a:ext>
              </a:extLst>
            </p:cNvPr>
            <p:cNvSpPr txBox="1"/>
            <p:nvPr/>
          </p:nvSpPr>
          <p:spPr>
            <a:xfrm>
              <a:off x="4664036" y="4042886"/>
              <a:ext cx="1671804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(2)</a:t>
              </a:r>
            </a:p>
            <a:p>
              <a:r>
                <a:rPr lang="en-US" dirty="0"/>
                <a:t>End of inflation</a:t>
              </a:r>
            </a:p>
            <a:p>
              <a:r>
                <a:rPr lang="ja-JP" altLang="en-US" dirty="0"/>
                <a:t>⇒ </a:t>
              </a:r>
              <a:r>
                <a:rPr lang="en-US" altLang="ja-JP" dirty="0"/>
                <a:t>Big-bang</a:t>
              </a:r>
            </a:p>
            <a:p>
              <a:r>
                <a:rPr lang="en-US" altLang="ja-JP" dirty="0"/>
                <a:t>    (Reheating)</a:t>
              </a:r>
              <a:endParaRPr lang="en-US" dirty="0"/>
            </a:p>
          </p:txBody>
        </p:sp>
      </p:grpSp>
      <p:pic>
        <p:nvPicPr>
          <p:cNvPr id="55" name="Picture 54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phi=\phi_0(t)+\delta\phi(x)&#10;\end{align*}&#10;&#10;\end{document}" title="IguanaTex Bitmap Display">
            <a:extLst>
              <a:ext uri="{FF2B5EF4-FFF2-40B4-BE49-F238E27FC236}">
                <a16:creationId xmlns:a16="http://schemas.microsoft.com/office/drawing/2014/main" id="{4A1C019B-0741-9C51-795C-1DDC76F5828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642" y="2539533"/>
            <a:ext cx="1542095" cy="203581"/>
          </a:xfrm>
          <a:prstGeom prst="rect">
            <a:avLst/>
          </a:prstGeom>
        </p:spPr>
      </p:pic>
      <p:pic>
        <p:nvPicPr>
          <p:cNvPr id="57" name="Picture 56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epsilon= M_\text{pl}^2\qty(\frac{V'}{V})^2\ll 1,\quad |\eta|=M_\text{pl}^2\qty|\frac{V''}{V}|\ll 1&#10;\end{align*}&#10;&#10;\end{document}" title="IguanaTex Bitmap Display">
            <a:extLst>
              <a:ext uri="{FF2B5EF4-FFF2-40B4-BE49-F238E27FC236}">
                <a16:creationId xmlns:a16="http://schemas.microsoft.com/office/drawing/2014/main" id="{E6FDB917-76DF-C396-D553-1CED0627D94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982" y="1953095"/>
            <a:ext cx="3731505" cy="53394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6ADE0CC-3098-6CF8-23EE-25DABB998C9E}"/>
              </a:ext>
            </a:extLst>
          </p:cNvPr>
          <p:cNvSpPr/>
          <p:nvPr/>
        </p:nvSpPr>
        <p:spPr>
          <a:xfrm>
            <a:off x="2018689" y="4139585"/>
            <a:ext cx="1138989" cy="409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971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4C17D-C7FE-137C-A3D8-AECD3D03B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584" y="215226"/>
            <a:ext cx="11682832" cy="714166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ptos ExtraBold" panose="020F0502020204030204" pitchFamily="34" charset="0"/>
              </a:rPr>
              <a:t>Inflation as a Source for Cosmological Perturbations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5AAEB5-B47C-81A2-E3E6-8FE2F7D20F60}"/>
              </a:ext>
            </a:extLst>
          </p:cNvPr>
          <p:cNvSpPr txBox="1"/>
          <p:nvPr/>
        </p:nvSpPr>
        <p:spPr>
          <a:xfrm>
            <a:off x="481262" y="994611"/>
            <a:ext cx="52282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latin typeface="+mj-lt"/>
              </a:rPr>
              <a:t>Slow-roll inflation can be an answer for ……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3F0657E-2807-96DB-4447-3B9774C0A987}"/>
              </a:ext>
            </a:extLst>
          </p:cNvPr>
          <p:cNvSpPr txBox="1"/>
          <p:nvPr/>
        </p:nvSpPr>
        <p:spPr>
          <a:xfrm>
            <a:off x="6180001" y="739456"/>
            <a:ext cx="4830297" cy="14329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en-US" sz="2000" dirty="0">
                <a:latin typeface="+mj-lt"/>
              </a:rPr>
              <a:t>Flatness, horizon problem etc. in late time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en-US" sz="2000" dirty="0">
                <a:latin typeface="+mj-lt"/>
              </a:rPr>
              <a:t>Transition from inflation to big-bang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en-US" sz="2000" b="1" dirty="0">
                <a:solidFill>
                  <a:srgbClr val="0006FA"/>
                </a:solidFill>
                <a:latin typeface="+mj-lt"/>
              </a:rPr>
              <a:t>Origin of cosmological structures</a:t>
            </a:r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id="{5C2F6F14-CBFD-1E76-53CD-44B2EEA68C6E}"/>
              </a:ext>
            </a:extLst>
          </p:cNvPr>
          <p:cNvSpPr/>
          <p:nvPr/>
        </p:nvSpPr>
        <p:spPr>
          <a:xfrm>
            <a:off x="5992089" y="968578"/>
            <a:ext cx="196880" cy="1110116"/>
          </a:xfrm>
          <a:prstGeom prst="leftBrace">
            <a:avLst>
              <a:gd name="adj1" fmla="val 8333"/>
              <a:gd name="adj2" fmla="val 24711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4" name="Picture 33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mathcal{L}_\text{m}=-\frac{1}{2}\partial_\mu\phi\partial^\mu\phi-V(\phi)&#10;\end{align*}&#10;&#10;\end{document}" title="IguanaTex Bitmap Display">
            <a:extLst>
              <a:ext uri="{FF2B5EF4-FFF2-40B4-BE49-F238E27FC236}">
                <a16:creationId xmlns:a16="http://schemas.microsoft.com/office/drawing/2014/main" id="{78EF8576-2C0D-3012-8F2B-01371628449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11" y="1464528"/>
            <a:ext cx="2758095" cy="513524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2C9F544-566E-D5C4-A02C-2544563536E4}"/>
              </a:ext>
            </a:extLst>
          </p:cNvPr>
          <p:cNvSpPr txBox="1"/>
          <p:nvPr/>
        </p:nvSpPr>
        <p:spPr>
          <a:xfrm>
            <a:off x="3814409" y="1556409"/>
            <a:ext cx="1083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: </a:t>
            </a:r>
            <a:r>
              <a:rPr lang="en-US" sz="2000" dirty="0" err="1">
                <a:latin typeface="+mj-lt"/>
              </a:rPr>
              <a:t>Inflaton</a:t>
            </a:r>
            <a:endParaRPr lang="en-US" sz="2000" dirty="0">
              <a:latin typeface="+mj-lt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1F884A4-EC92-5B3C-581F-0087F10491AE}"/>
              </a:ext>
            </a:extLst>
          </p:cNvPr>
          <p:cNvGrpSpPr/>
          <p:nvPr/>
        </p:nvGrpSpPr>
        <p:grpSpPr>
          <a:xfrm>
            <a:off x="481262" y="3023204"/>
            <a:ext cx="5875713" cy="3512205"/>
            <a:chOff x="584613" y="2702777"/>
            <a:chExt cx="5875713" cy="3512205"/>
          </a:xfrm>
        </p:grpSpPr>
        <p:graphicFrame>
          <p:nvGraphicFramePr>
            <p:cNvPr id="23" name="Object 22">
              <a:extLst>
                <a:ext uri="{FF2B5EF4-FFF2-40B4-BE49-F238E27FC236}">
                  <a16:creationId xmlns:a16="http://schemas.microsoft.com/office/drawing/2014/main" id="{FB34C6BB-B5CA-11A3-3674-A439DBB91E3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84613" y="2702777"/>
            <a:ext cx="5875713" cy="35122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Acrobat Document" r:id="rId7" imgW="6772010" imgH="4047922" progId="Acrobat.Document.DC">
                    <p:embed/>
                  </p:oleObj>
                </mc:Choice>
                <mc:Fallback>
                  <p:oleObj name="Acrobat Document" r:id="rId7" imgW="6772010" imgH="4047922" progId="Acrobat.Document.DC">
                    <p:embed/>
                    <p:pic>
                      <p:nvPicPr>
                        <p:cNvPr id="23" name="Object 22">
                          <a:extLst>
                            <a:ext uri="{FF2B5EF4-FFF2-40B4-BE49-F238E27FC236}">
                              <a16:creationId xmlns:a16="http://schemas.microsoft.com/office/drawing/2014/main" id="{FB34C6BB-B5CA-11A3-3674-A439DBB91E3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584613" y="2702777"/>
                          <a:ext cx="5875713" cy="351220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Arrow: Up-Down 23">
              <a:extLst>
                <a:ext uri="{FF2B5EF4-FFF2-40B4-BE49-F238E27FC236}">
                  <a16:creationId xmlns:a16="http://schemas.microsoft.com/office/drawing/2014/main" id="{FF49EC93-3714-594B-C445-53552E43650C}"/>
                </a:ext>
              </a:extLst>
            </p:cNvPr>
            <p:cNvSpPr/>
            <p:nvPr/>
          </p:nvSpPr>
          <p:spPr>
            <a:xfrm>
              <a:off x="1454722" y="3823852"/>
              <a:ext cx="290946" cy="1970262"/>
            </a:xfrm>
            <a:prstGeom prst="up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E7BF5DC-78DC-AE34-E2AD-8CE2CEA2F5A8}"/>
                </a:ext>
              </a:extLst>
            </p:cNvPr>
            <p:cNvSpPr txBox="1"/>
            <p:nvPr/>
          </p:nvSpPr>
          <p:spPr>
            <a:xfrm>
              <a:off x="1745668" y="4700708"/>
              <a:ext cx="255294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j-lt"/>
                </a:rPr>
                <a:t>(1)</a:t>
              </a:r>
            </a:p>
            <a:p>
              <a:r>
                <a:rPr lang="en-US" dirty="0">
                  <a:latin typeface="+mj-lt"/>
                </a:rPr>
                <a:t>Quasi-de Sitter</a:t>
              </a:r>
            </a:p>
            <a:p>
              <a:r>
                <a:rPr lang="ja-JP" altLang="en-US" dirty="0">
                  <a:latin typeface="+mj-lt"/>
                </a:rPr>
                <a:t>⇒ </a:t>
              </a:r>
              <a:r>
                <a:rPr lang="en-US" dirty="0">
                  <a:latin typeface="+mj-lt"/>
                </a:rPr>
                <a:t>Accelerated expansion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27A3593-87E0-D839-746B-20B0C134E175}"/>
                </a:ext>
              </a:extLst>
            </p:cNvPr>
            <p:cNvSpPr txBox="1"/>
            <p:nvPr/>
          </p:nvSpPr>
          <p:spPr>
            <a:xfrm>
              <a:off x="4664036" y="4042886"/>
              <a:ext cx="1572418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j-lt"/>
                </a:rPr>
                <a:t>(2)</a:t>
              </a:r>
            </a:p>
            <a:p>
              <a:r>
                <a:rPr lang="en-US" dirty="0">
                  <a:latin typeface="+mj-lt"/>
                </a:rPr>
                <a:t>End of inflation</a:t>
              </a:r>
            </a:p>
            <a:p>
              <a:r>
                <a:rPr lang="ja-JP" altLang="en-US" dirty="0">
                  <a:latin typeface="+mj-lt"/>
                </a:rPr>
                <a:t>⇒ </a:t>
              </a:r>
              <a:r>
                <a:rPr lang="en-US" altLang="ja-JP" dirty="0">
                  <a:latin typeface="+mj-lt"/>
                </a:rPr>
                <a:t>Big-bang</a:t>
              </a:r>
            </a:p>
            <a:p>
              <a:r>
                <a:rPr lang="en-US" altLang="ja-JP" dirty="0">
                  <a:latin typeface="+mj-lt"/>
                </a:rPr>
                <a:t>    (Reheating)</a:t>
              </a:r>
              <a:endParaRPr lang="en-US" dirty="0">
                <a:latin typeface="+mj-lt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30E514B-A619-E49F-04B3-3639C9AEA571}"/>
                </a:ext>
              </a:extLst>
            </p:cNvPr>
            <p:cNvSpPr txBox="1"/>
            <p:nvPr/>
          </p:nvSpPr>
          <p:spPr>
            <a:xfrm>
              <a:off x="2697531" y="2805611"/>
              <a:ext cx="354090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j-lt"/>
                </a:rPr>
                <a:t>(3)</a:t>
              </a:r>
            </a:p>
            <a:p>
              <a:r>
                <a:rPr lang="en-US" dirty="0">
                  <a:solidFill>
                    <a:srgbClr val="0006FA"/>
                  </a:solidFill>
                  <a:latin typeface="+mj-lt"/>
                </a:rPr>
                <a:t>Quantum fluctuation</a:t>
              </a:r>
              <a:r>
                <a:rPr lang="en-US" dirty="0">
                  <a:latin typeface="+mj-lt"/>
                </a:rPr>
                <a:t> around VEV</a:t>
              </a:r>
            </a:p>
            <a:p>
              <a:r>
                <a:rPr lang="ja-JP" altLang="en-US" dirty="0">
                  <a:latin typeface="+mj-lt"/>
                </a:rPr>
                <a:t>⇒ </a:t>
              </a:r>
              <a:r>
                <a:rPr lang="en-US" altLang="ja-JP" dirty="0">
                  <a:latin typeface="+mj-lt"/>
                </a:rPr>
                <a:t>Density perturbations in late-time</a:t>
              </a:r>
              <a:endParaRPr lang="en-US" dirty="0">
                <a:latin typeface="+mj-lt"/>
              </a:endParaRPr>
            </a:p>
          </p:txBody>
        </p:sp>
        <p:sp>
          <p:nvSpPr>
            <p:cNvPr id="30" name="Arrow: Left-Right 29">
              <a:extLst>
                <a:ext uri="{FF2B5EF4-FFF2-40B4-BE49-F238E27FC236}">
                  <a16:creationId xmlns:a16="http://schemas.microsoft.com/office/drawing/2014/main" id="{471A0980-7D90-CB8C-250E-FD192BDAF524}"/>
                </a:ext>
              </a:extLst>
            </p:cNvPr>
            <p:cNvSpPr/>
            <p:nvPr/>
          </p:nvSpPr>
          <p:spPr>
            <a:xfrm>
              <a:off x="1657236" y="3184837"/>
              <a:ext cx="670562" cy="214108"/>
            </a:xfrm>
            <a:prstGeom prst="left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pic>
          <p:nvPicPr>
            <p:cNvPr id="43" name="Picture 42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delta\phi&#10;\end{align*}&#10;&#10;\end{document}" title="IguanaTex Bitmap Display">
              <a:extLst>
                <a:ext uri="{FF2B5EF4-FFF2-40B4-BE49-F238E27FC236}">
                  <a16:creationId xmlns:a16="http://schemas.microsoft.com/office/drawing/2014/main" id="{D59C0251-9D7E-3067-0EEB-F133E89382F9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2993" y="2899611"/>
              <a:ext cx="259048" cy="231619"/>
            </a:xfrm>
            <a:prstGeom prst="rect">
              <a:avLst/>
            </a:prstGeom>
          </p:spPr>
        </p:pic>
      </p:grpSp>
      <p:pic>
        <p:nvPicPr>
          <p:cNvPr id="55" name="Picture 54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phi=\phi_0(t)+\delta\phi(x)&#10;\end{align*}&#10;&#10;\end{document}" title="IguanaTex Bitmap Display">
            <a:extLst>
              <a:ext uri="{FF2B5EF4-FFF2-40B4-BE49-F238E27FC236}">
                <a16:creationId xmlns:a16="http://schemas.microsoft.com/office/drawing/2014/main" id="{4A1C019B-0741-9C51-795C-1DDC76F5828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642" y="2539533"/>
            <a:ext cx="1542095" cy="203581"/>
          </a:xfrm>
          <a:prstGeom prst="rect">
            <a:avLst/>
          </a:prstGeom>
        </p:spPr>
      </p:pic>
      <p:pic>
        <p:nvPicPr>
          <p:cNvPr id="57" name="Picture 56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epsilon= M_\text{pl}^2\qty(\frac{V'}{V})^2\ll 1,\quad |\eta|=M_\text{pl}^2\qty|\frac{V''}{V}|\ll 1&#10;\end{align*}&#10;&#10;\end{document}" title="IguanaTex Bitmap Display">
            <a:extLst>
              <a:ext uri="{FF2B5EF4-FFF2-40B4-BE49-F238E27FC236}">
                <a16:creationId xmlns:a16="http://schemas.microsoft.com/office/drawing/2014/main" id="{E6FDB917-76DF-C396-D553-1CED0627D94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982" y="1953095"/>
            <a:ext cx="3731505" cy="533943"/>
          </a:xfrm>
          <a:prstGeom prst="rect">
            <a:avLst/>
          </a:prstGeom>
        </p:spPr>
      </p:pic>
      <p:sp>
        <p:nvSpPr>
          <p:cNvPr id="58" name="Arrow: Right 57">
            <a:extLst>
              <a:ext uri="{FF2B5EF4-FFF2-40B4-BE49-F238E27FC236}">
                <a16:creationId xmlns:a16="http://schemas.microsoft.com/office/drawing/2014/main" id="{8F27E41C-6445-0B5C-9D50-D4FCC01234AA}"/>
              </a:ext>
            </a:extLst>
          </p:cNvPr>
          <p:cNvSpPr/>
          <p:nvPr/>
        </p:nvSpPr>
        <p:spPr>
          <a:xfrm rot="21054609">
            <a:off x="6517319" y="3556095"/>
            <a:ext cx="1373861" cy="250287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2384B6ED-28F6-F348-AC27-10B45AA9DC1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797" y="4507010"/>
            <a:ext cx="2259882" cy="1694911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451DB91D-1E5B-8D73-97AC-31E3232BD2A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056" y="2534972"/>
            <a:ext cx="3656682" cy="1828341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FF75D719-BC3F-1963-E121-4239F3C3524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700" y="2516917"/>
            <a:ext cx="1406038" cy="1371428"/>
          </a:xfrm>
          <a:prstGeom prst="rect">
            <a:avLst/>
          </a:prstGeom>
        </p:spPr>
      </p:pic>
      <p:sp>
        <p:nvSpPr>
          <p:cNvPr id="71" name="Arrow: Circular 70">
            <a:extLst>
              <a:ext uri="{FF2B5EF4-FFF2-40B4-BE49-F238E27FC236}">
                <a16:creationId xmlns:a16="http://schemas.microsoft.com/office/drawing/2014/main" id="{A34F0522-6EC8-C48C-3E92-27FED70541F7}"/>
              </a:ext>
            </a:extLst>
          </p:cNvPr>
          <p:cNvSpPr/>
          <p:nvPr/>
        </p:nvSpPr>
        <p:spPr>
          <a:xfrm rot="6712075">
            <a:off x="8795694" y="3975621"/>
            <a:ext cx="1041412" cy="1414029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4582387"/>
              <a:gd name="adj5" fmla="val 125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j-lt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F1EEB6A-01D3-EB06-E270-3BC43AF99A47}"/>
              </a:ext>
            </a:extLst>
          </p:cNvPr>
          <p:cNvSpPr txBox="1"/>
          <p:nvPr/>
        </p:nvSpPr>
        <p:spPr>
          <a:xfrm>
            <a:off x="10026344" y="4374858"/>
            <a:ext cx="17123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j-lt"/>
              </a:rPr>
              <a:t>[Planck 1807.06211]</a:t>
            </a:r>
          </a:p>
        </p:txBody>
      </p:sp>
      <p:sp>
        <p:nvSpPr>
          <p:cNvPr id="74" name="テキスト ボックス 27">
            <a:extLst>
              <a:ext uri="{FF2B5EF4-FFF2-40B4-BE49-F238E27FC236}">
                <a16:creationId xmlns:a16="http://schemas.microsoft.com/office/drawing/2014/main" id="{D867EE98-A298-1EBC-6E24-128A629D4C8C}"/>
              </a:ext>
            </a:extLst>
          </p:cNvPr>
          <p:cNvSpPr txBox="1"/>
          <p:nvPr/>
        </p:nvSpPr>
        <p:spPr>
          <a:xfrm flipH="1">
            <a:off x="6356975" y="6203568"/>
            <a:ext cx="27550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400" dirty="0">
                <a:latin typeface="+mj-lt"/>
              </a:rPr>
              <a:t>[Millennium Simulation 2005]</a:t>
            </a:r>
            <a:endParaRPr kumimoji="1" lang="ja-JP" altLang="en-US" sz="1400" dirty="0">
              <a:latin typeface="+mj-lt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C85BC0FF-56C7-A063-132C-8D1929764329}"/>
              </a:ext>
            </a:extLst>
          </p:cNvPr>
          <p:cNvSpPr/>
          <p:nvPr/>
        </p:nvSpPr>
        <p:spPr>
          <a:xfrm>
            <a:off x="9432861" y="5354465"/>
            <a:ext cx="2504555" cy="1195507"/>
          </a:xfrm>
          <a:prstGeom prst="rect">
            <a:avLst/>
          </a:prstGeom>
          <a:solidFill>
            <a:srgbClr val="FBEDEB"/>
          </a:solidFill>
          <a:ln w="38100">
            <a:solidFill>
              <a:schemeClr val="accent2">
                <a:lumMod val="60000"/>
                <a:lumOff val="40000"/>
              </a:schemeClr>
            </a:solidFill>
            <a:prstDash val="lg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Late time</a:t>
            </a:r>
          </a:p>
          <a:p>
            <a:pPr algn="ctr"/>
            <a:r>
              <a:rPr lang="en-US" sz="2000" dirty="0">
                <a:solidFill>
                  <a:srgbClr val="0006FA"/>
                </a:solidFill>
                <a:latin typeface="+mj-lt"/>
              </a:rPr>
              <a:t>Classical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anisotropy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and inhomogeneity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BD43772-5050-B6C3-CD79-6F149167E758}"/>
              </a:ext>
            </a:extLst>
          </p:cNvPr>
          <p:cNvCxnSpPr/>
          <p:nvPr/>
        </p:nvCxnSpPr>
        <p:spPr>
          <a:xfrm>
            <a:off x="2716950" y="3719372"/>
            <a:ext cx="1881301" cy="0"/>
          </a:xfrm>
          <a:prstGeom prst="line">
            <a:avLst/>
          </a:prstGeom>
          <a:ln w="28575">
            <a:solidFill>
              <a:srgbClr val="0006F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BC01E4E-8951-04BE-2759-D35A8255444D}"/>
              </a:ext>
            </a:extLst>
          </p:cNvPr>
          <p:cNvCxnSpPr>
            <a:cxnSpLocks/>
          </p:cNvCxnSpPr>
          <p:nvPr/>
        </p:nvCxnSpPr>
        <p:spPr>
          <a:xfrm>
            <a:off x="9656983" y="6096102"/>
            <a:ext cx="955235" cy="0"/>
          </a:xfrm>
          <a:prstGeom prst="line">
            <a:avLst/>
          </a:prstGeom>
          <a:ln w="28575">
            <a:solidFill>
              <a:srgbClr val="0006F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DE180D1-0C65-6A5E-5C08-E3D82647EEBF}"/>
              </a:ext>
            </a:extLst>
          </p:cNvPr>
          <p:cNvSpPr/>
          <p:nvPr/>
        </p:nvSpPr>
        <p:spPr>
          <a:xfrm>
            <a:off x="2018689" y="4139585"/>
            <a:ext cx="1138989" cy="409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12324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4C17D-C7FE-137C-A3D8-AECD3D03B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584" y="215226"/>
            <a:ext cx="11682832" cy="714166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ptos ExtraBold" panose="020F0502020204030204" pitchFamily="34" charset="0"/>
              </a:rPr>
              <a:t>Inflation as a Source for Cosmological Perturbations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5AAEB5-B47C-81A2-E3E6-8FE2F7D20F60}"/>
              </a:ext>
            </a:extLst>
          </p:cNvPr>
          <p:cNvSpPr txBox="1"/>
          <p:nvPr/>
        </p:nvSpPr>
        <p:spPr>
          <a:xfrm>
            <a:off x="481262" y="994611"/>
            <a:ext cx="55479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/>
              <a:t>Slow-roll inflation can be an answer for ……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3F0657E-2807-96DB-4447-3B9774C0A987}"/>
              </a:ext>
            </a:extLst>
          </p:cNvPr>
          <p:cNvSpPr txBox="1"/>
          <p:nvPr/>
        </p:nvSpPr>
        <p:spPr>
          <a:xfrm>
            <a:off x="6180001" y="739456"/>
            <a:ext cx="5150641" cy="14329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en-US" sz="2000" dirty="0"/>
              <a:t>Flatness, horizon problem etc. in late time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en-US" sz="2000" dirty="0"/>
              <a:t>Transition from inflation to big-bang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en-US" sz="2000" b="1" dirty="0">
                <a:solidFill>
                  <a:srgbClr val="0006FA"/>
                </a:solidFill>
              </a:rPr>
              <a:t>Origin of cosmological structures</a:t>
            </a:r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id="{5C2F6F14-CBFD-1E76-53CD-44B2EEA68C6E}"/>
              </a:ext>
            </a:extLst>
          </p:cNvPr>
          <p:cNvSpPr/>
          <p:nvPr/>
        </p:nvSpPr>
        <p:spPr>
          <a:xfrm>
            <a:off x="5992089" y="968578"/>
            <a:ext cx="196880" cy="1110116"/>
          </a:xfrm>
          <a:prstGeom prst="leftBrace">
            <a:avLst>
              <a:gd name="adj1" fmla="val 8333"/>
              <a:gd name="adj2" fmla="val 24711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mathcal{L}_\text{m}=-\frac{1}{2}\partial_\mu\phi\partial^\mu\phi-V(\phi)&#10;\end{align*}&#10;&#10;\end{document}" title="IguanaTex Bitmap Display">
            <a:extLst>
              <a:ext uri="{FF2B5EF4-FFF2-40B4-BE49-F238E27FC236}">
                <a16:creationId xmlns:a16="http://schemas.microsoft.com/office/drawing/2014/main" id="{78EF8576-2C0D-3012-8F2B-01371628449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11" y="1464528"/>
            <a:ext cx="2758095" cy="513524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2C9F544-566E-D5C4-A02C-2544563536E4}"/>
              </a:ext>
            </a:extLst>
          </p:cNvPr>
          <p:cNvSpPr txBox="1"/>
          <p:nvPr/>
        </p:nvSpPr>
        <p:spPr>
          <a:xfrm>
            <a:off x="3814409" y="1556409"/>
            <a:ext cx="11621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: </a:t>
            </a:r>
            <a:r>
              <a:rPr lang="en-US" sz="2000" dirty="0" err="1"/>
              <a:t>Inflaton</a:t>
            </a:r>
            <a:endParaRPr lang="en-US" sz="2000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1F884A4-EC92-5B3C-581F-0087F10491AE}"/>
              </a:ext>
            </a:extLst>
          </p:cNvPr>
          <p:cNvGrpSpPr/>
          <p:nvPr/>
        </p:nvGrpSpPr>
        <p:grpSpPr>
          <a:xfrm>
            <a:off x="481262" y="3023204"/>
            <a:ext cx="5878244" cy="3512205"/>
            <a:chOff x="584613" y="2702777"/>
            <a:chExt cx="5878244" cy="3512205"/>
          </a:xfrm>
        </p:grpSpPr>
        <p:graphicFrame>
          <p:nvGraphicFramePr>
            <p:cNvPr id="23" name="Object 22">
              <a:extLst>
                <a:ext uri="{FF2B5EF4-FFF2-40B4-BE49-F238E27FC236}">
                  <a16:creationId xmlns:a16="http://schemas.microsoft.com/office/drawing/2014/main" id="{FB34C6BB-B5CA-11A3-3674-A439DBB91E3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84613" y="2702777"/>
            <a:ext cx="5875713" cy="35122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Acrobat Document" r:id="rId7" imgW="6772010" imgH="4047922" progId="Acrobat.Document.DC">
                    <p:embed/>
                  </p:oleObj>
                </mc:Choice>
                <mc:Fallback>
                  <p:oleObj name="Acrobat Document" r:id="rId7" imgW="6772010" imgH="4047922" progId="Acrobat.Document.DC">
                    <p:embed/>
                    <p:pic>
                      <p:nvPicPr>
                        <p:cNvPr id="23" name="Object 22">
                          <a:extLst>
                            <a:ext uri="{FF2B5EF4-FFF2-40B4-BE49-F238E27FC236}">
                              <a16:creationId xmlns:a16="http://schemas.microsoft.com/office/drawing/2014/main" id="{FB34C6BB-B5CA-11A3-3674-A439DBB91E3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584613" y="2702777"/>
                          <a:ext cx="5875713" cy="351220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Arrow: Up-Down 23">
              <a:extLst>
                <a:ext uri="{FF2B5EF4-FFF2-40B4-BE49-F238E27FC236}">
                  <a16:creationId xmlns:a16="http://schemas.microsoft.com/office/drawing/2014/main" id="{FF49EC93-3714-594B-C445-53552E43650C}"/>
                </a:ext>
              </a:extLst>
            </p:cNvPr>
            <p:cNvSpPr/>
            <p:nvPr/>
          </p:nvSpPr>
          <p:spPr>
            <a:xfrm>
              <a:off x="1454722" y="3823852"/>
              <a:ext cx="290946" cy="1970262"/>
            </a:xfrm>
            <a:prstGeom prst="up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E7BF5DC-78DC-AE34-E2AD-8CE2CEA2F5A8}"/>
                </a:ext>
              </a:extLst>
            </p:cNvPr>
            <p:cNvSpPr txBox="1"/>
            <p:nvPr/>
          </p:nvSpPr>
          <p:spPr>
            <a:xfrm>
              <a:off x="1745668" y="4700708"/>
              <a:ext cx="268304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(1)</a:t>
              </a:r>
            </a:p>
            <a:p>
              <a:r>
                <a:rPr lang="en-US" dirty="0"/>
                <a:t>Quasi-de Sitter</a:t>
              </a:r>
            </a:p>
            <a:p>
              <a:r>
                <a:rPr lang="ja-JP" altLang="en-US" dirty="0"/>
                <a:t>⇒ </a:t>
              </a:r>
              <a:r>
                <a:rPr lang="en-US" dirty="0"/>
                <a:t>Accelerated expansion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27A3593-87E0-D839-746B-20B0C134E175}"/>
                </a:ext>
              </a:extLst>
            </p:cNvPr>
            <p:cNvSpPr txBox="1"/>
            <p:nvPr/>
          </p:nvSpPr>
          <p:spPr>
            <a:xfrm>
              <a:off x="4664036" y="4042886"/>
              <a:ext cx="1671804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(2)</a:t>
              </a:r>
            </a:p>
            <a:p>
              <a:r>
                <a:rPr lang="en-US" dirty="0"/>
                <a:t>End of inflation</a:t>
              </a:r>
            </a:p>
            <a:p>
              <a:r>
                <a:rPr lang="ja-JP" altLang="en-US" dirty="0"/>
                <a:t>⇒ </a:t>
              </a:r>
              <a:r>
                <a:rPr lang="en-US" altLang="ja-JP" dirty="0"/>
                <a:t>Big-bang</a:t>
              </a:r>
            </a:p>
            <a:p>
              <a:r>
                <a:rPr lang="en-US" altLang="ja-JP" dirty="0"/>
                <a:t>    (Reheating)</a:t>
              </a:r>
              <a:endParaRPr lang="en-US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30E514B-A619-E49F-04B3-3639C9AEA571}"/>
                </a:ext>
              </a:extLst>
            </p:cNvPr>
            <p:cNvSpPr txBox="1"/>
            <p:nvPr/>
          </p:nvSpPr>
          <p:spPr>
            <a:xfrm>
              <a:off x="2697531" y="2805611"/>
              <a:ext cx="376532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(3)</a:t>
              </a:r>
            </a:p>
            <a:p>
              <a:r>
                <a:rPr lang="en-US" dirty="0">
                  <a:solidFill>
                    <a:srgbClr val="0006FA"/>
                  </a:solidFill>
                </a:rPr>
                <a:t>Quantum fluctuation</a:t>
              </a:r>
              <a:r>
                <a:rPr lang="en-US" dirty="0"/>
                <a:t> around VEV</a:t>
              </a:r>
            </a:p>
            <a:p>
              <a:r>
                <a:rPr lang="ja-JP" altLang="en-US" dirty="0"/>
                <a:t>⇒ </a:t>
              </a:r>
              <a:r>
                <a:rPr lang="en-US" altLang="ja-JP" dirty="0"/>
                <a:t>Density perturbations in late-time</a:t>
              </a:r>
              <a:endParaRPr lang="en-US" dirty="0"/>
            </a:p>
          </p:txBody>
        </p:sp>
        <p:sp>
          <p:nvSpPr>
            <p:cNvPr id="30" name="Arrow: Left-Right 29">
              <a:extLst>
                <a:ext uri="{FF2B5EF4-FFF2-40B4-BE49-F238E27FC236}">
                  <a16:creationId xmlns:a16="http://schemas.microsoft.com/office/drawing/2014/main" id="{471A0980-7D90-CB8C-250E-FD192BDAF524}"/>
                </a:ext>
              </a:extLst>
            </p:cNvPr>
            <p:cNvSpPr/>
            <p:nvPr/>
          </p:nvSpPr>
          <p:spPr>
            <a:xfrm>
              <a:off x="1657236" y="3184837"/>
              <a:ext cx="670562" cy="214108"/>
            </a:xfrm>
            <a:prstGeom prst="left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3" name="Picture 42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delta\phi&#10;\end{align*}&#10;&#10;\end{document}" title="IguanaTex Bitmap Display">
              <a:extLst>
                <a:ext uri="{FF2B5EF4-FFF2-40B4-BE49-F238E27FC236}">
                  <a16:creationId xmlns:a16="http://schemas.microsoft.com/office/drawing/2014/main" id="{D59C0251-9D7E-3067-0EEB-F133E89382F9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2993" y="2899611"/>
              <a:ext cx="259048" cy="231619"/>
            </a:xfrm>
            <a:prstGeom prst="rect">
              <a:avLst/>
            </a:prstGeom>
          </p:spPr>
        </p:pic>
      </p:grpSp>
      <p:pic>
        <p:nvPicPr>
          <p:cNvPr id="55" name="Picture 54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phi=\phi_0(t)+\delta\phi(x)&#10;\end{align*}&#10;&#10;\end{document}" title="IguanaTex Bitmap Display">
            <a:extLst>
              <a:ext uri="{FF2B5EF4-FFF2-40B4-BE49-F238E27FC236}">
                <a16:creationId xmlns:a16="http://schemas.microsoft.com/office/drawing/2014/main" id="{4A1C019B-0741-9C51-795C-1DDC76F5828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642" y="2539533"/>
            <a:ext cx="1542095" cy="203581"/>
          </a:xfrm>
          <a:prstGeom prst="rect">
            <a:avLst/>
          </a:prstGeom>
        </p:spPr>
      </p:pic>
      <p:pic>
        <p:nvPicPr>
          <p:cNvPr id="57" name="Picture 56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epsilon= M_\text{pl}^2\qty(\frac{V'}{V})^2\ll 1,\quad |\eta|=M_\text{pl}^2\qty|\frac{V''}{V}|\ll 1&#10;\end{align*}&#10;&#10;\end{document}" title="IguanaTex Bitmap Display">
            <a:extLst>
              <a:ext uri="{FF2B5EF4-FFF2-40B4-BE49-F238E27FC236}">
                <a16:creationId xmlns:a16="http://schemas.microsoft.com/office/drawing/2014/main" id="{E6FDB917-76DF-C396-D553-1CED0627D94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982" y="1953095"/>
            <a:ext cx="3731505" cy="533943"/>
          </a:xfrm>
          <a:prstGeom prst="rect">
            <a:avLst/>
          </a:prstGeom>
        </p:spPr>
      </p:pic>
      <p:sp>
        <p:nvSpPr>
          <p:cNvPr id="58" name="Arrow: Right 57">
            <a:extLst>
              <a:ext uri="{FF2B5EF4-FFF2-40B4-BE49-F238E27FC236}">
                <a16:creationId xmlns:a16="http://schemas.microsoft.com/office/drawing/2014/main" id="{8F27E41C-6445-0B5C-9D50-D4FCC01234AA}"/>
              </a:ext>
            </a:extLst>
          </p:cNvPr>
          <p:cNvSpPr/>
          <p:nvPr/>
        </p:nvSpPr>
        <p:spPr>
          <a:xfrm rot="21054609">
            <a:off x="6517319" y="3556095"/>
            <a:ext cx="1373861" cy="250287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2384B6ED-28F6-F348-AC27-10B45AA9DC1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797" y="4507010"/>
            <a:ext cx="2259882" cy="1694911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451DB91D-1E5B-8D73-97AC-31E3232BD2A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056" y="2534972"/>
            <a:ext cx="3656682" cy="1828341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FF75D719-BC3F-1963-E121-4239F3C3524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700" y="2516917"/>
            <a:ext cx="1406038" cy="1371428"/>
          </a:xfrm>
          <a:prstGeom prst="rect">
            <a:avLst/>
          </a:prstGeom>
        </p:spPr>
      </p:pic>
      <p:sp>
        <p:nvSpPr>
          <p:cNvPr id="71" name="Arrow: Circular 70">
            <a:extLst>
              <a:ext uri="{FF2B5EF4-FFF2-40B4-BE49-F238E27FC236}">
                <a16:creationId xmlns:a16="http://schemas.microsoft.com/office/drawing/2014/main" id="{A34F0522-6EC8-C48C-3E92-27FED70541F7}"/>
              </a:ext>
            </a:extLst>
          </p:cNvPr>
          <p:cNvSpPr/>
          <p:nvPr/>
        </p:nvSpPr>
        <p:spPr>
          <a:xfrm rot="6712075">
            <a:off x="8795694" y="3975621"/>
            <a:ext cx="1041412" cy="1414029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4582387"/>
              <a:gd name="adj5" fmla="val 125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C85BC0FF-56C7-A063-132C-8D1929764329}"/>
              </a:ext>
            </a:extLst>
          </p:cNvPr>
          <p:cNvSpPr/>
          <p:nvPr/>
        </p:nvSpPr>
        <p:spPr>
          <a:xfrm>
            <a:off x="9432861" y="5354465"/>
            <a:ext cx="2504555" cy="1195507"/>
          </a:xfrm>
          <a:prstGeom prst="rect">
            <a:avLst/>
          </a:prstGeom>
          <a:solidFill>
            <a:srgbClr val="FBEDEB"/>
          </a:solidFill>
          <a:ln w="38100">
            <a:solidFill>
              <a:schemeClr val="accent2">
                <a:lumMod val="60000"/>
                <a:lumOff val="40000"/>
              </a:schemeClr>
            </a:solidFill>
            <a:prstDash val="lg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Late time</a:t>
            </a:r>
          </a:p>
          <a:p>
            <a:pPr algn="ctr"/>
            <a:r>
              <a:rPr lang="en-US" sz="2000" dirty="0">
                <a:solidFill>
                  <a:srgbClr val="0006FA"/>
                </a:solidFill>
              </a:rPr>
              <a:t>Classical</a:t>
            </a:r>
            <a:r>
              <a:rPr lang="en-US" sz="2000" dirty="0">
                <a:solidFill>
                  <a:schemeClr val="tx1"/>
                </a:solidFill>
              </a:rPr>
              <a:t> anisotropy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and inhomogeneity</a:t>
            </a: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9B8FFDB7-CAED-A2CC-E020-32B7E770DB40}"/>
              </a:ext>
            </a:extLst>
          </p:cNvPr>
          <p:cNvSpPr/>
          <p:nvPr/>
        </p:nvSpPr>
        <p:spPr>
          <a:xfrm>
            <a:off x="6484419" y="2178859"/>
            <a:ext cx="2645725" cy="1094374"/>
          </a:xfrm>
          <a:prstGeom prst="wedgeEllipseCallout">
            <a:avLst>
              <a:gd name="adj1" fmla="val -28134"/>
              <a:gd name="adj2" fmla="val 81280"/>
            </a:avLst>
          </a:prstGeom>
          <a:solidFill>
            <a:schemeClr val="bg1">
              <a:lumMod val="95000"/>
            </a:schemeClr>
          </a:solidFill>
          <a:ln w="38100">
            <a:solidFill>
              <a:srgbClr val="0006FA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6FA"/>
                </a:solidFill>
                <a:latin typeface="Ink Free" panose="03080402000500000000" pitchFamily="66" charset="0"/>
              </a:rPr>
              <a:t>How (fast) </a:t>
            </a:r>
            <a:r>
              <a:rPr lang="en-US" sz="2400" b="1" dirty="0" err="1">
                <a:solidFill>
                  <a:srgbClr val="0006FA"/>
                </a:solidFill>
                <a:latin typeface="Ink Free" panose="03080402000500000000" pitchFamily="66" charset="0"/>
              </a:rPr>
              <a:t>classicalized</a:t>
            </a:r>
            <a:r>
              <a:rPr lang="en-US" sz="2400" b="1" dirty="0">
                <a:solidFill>
                  <a:srgbClr val="0006FA"/>
                </a:solidFill>
                <a:latin typeface="Ink Free" panose="03080402000500000000" pitchFamily="66" charset="0"/>
              </a:rPr>
              <a:t>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6039B3-E244-2BB2-B798-CA9FC933D590}"/>
              </a:ext>
            </a:extLst>
          </p:cNvPr>
          <p:cNvSpPr/>
          <p:nvPr/>
        </p:nvSpPr>
        <p:spPr>
          <a:xfrm>
            <a:off x="2018689" y="4139585"/>
            <a:ext cx="1138989" cy="409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1CC612-34C4-E129-7EA2-E206781813E6}"/>
              </a:ext>
            </a:extLst>
          </p:cNvPr>
          <p:cNvSpPr txBox="1"/>
          <p:nvPr/>
        </p:nvSpPr>
        <p:spPr>
          <a:xfrm>
            <a:off x="10026344" y="4374858"/>
            <a:ext cx="17123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[Planck 1807.06211]</a:t>
            </a:r>
          </a:p>
        </p:txBody>
      </p:sp>
      <p:sp>
        <p:nvSpPr>
          <p:cNvPr id="9" name="テキスト ボックス 27">
            <a:extLst>
              <a:ext uri="{FF2B5EF4-FFF2-40B4-BE49-F238E27FC236}">
                <a16:creationId xmlns:a16="http://schemas.microsoft.com/office/drawing/2014/main" id="{4168B0D2-1BE4-FAAE-C219-194D85CD93CD}"/>
              </a:ext>
            </a:extLst>
          </p:cNvPr>
          <p:cNvSpPr txBox="1"/>
          <p:nvPr/>
        </p:nvSpPr>
        <p:spPr>
          <a:xfrm flipH="1">
            <a:off x="6356975" y="6203568"/>
            <a:ext cx="27550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400" dirty="0"/>
              <a:t>[Millennium Simulation 2005]</a:t>
            </a:r>
            <a:endParaRPr kumimoji="1" lang="ja-JP" altLang="en-US" sz="14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3E2C143-6C07-8C1C-AE56-F569ACCB3F5A}"/>
              </a:ext>
            </a:extLst>
          </p:cNvPr>
          <p:cNvCxnSpPr>
            <a:cxnSpLocks/>
          </p:cNvCxnSpPr>
          <p:nvPr/>
        </p:nvCxnSpPr>
        <p:spPr>
          <a:xfrm>
            <a:off x="9656983" y="6096102"/>
            <a:ext cx="955235" cy="0"/>
          </a:xfrm>
          <a:prstGeom prst="line">
            <a:avLst/>
          </a:prstGeom>
          <a:ln w="28575">
            <a:solidFill>
              <a:srgbClr val="0006F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9D358D7-9694-15F3-1CAF-A3B1E2CEF927}"/>
              </a:ext>
            </a:extLst>
          </p:cNvPr>
          <p:cNvCxnSpPr/>
          <p:nvPr/>
        </p:nvCxnSpPr>
        <p:spPr>
          <a:xfrm>
            <a:off x="2716950" y="3719372"/>
            <a:ext cx="1881301" cy="0"/>
          </a:xfrm>
          <a:prstGeom prst="line">
            <a:avLst/>
          </a:prstGeom>
          <a:ln w="28575">
            <a:solidFill>
              <a:srgbClr val="0006F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9125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4C17D-C7FE-137C-A3D8-AECD3D03B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584" y="215226"/>
            <a:ext cx="11682832" cy="714166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ptos ExtraBold" panose="020F0502020204030204" pitchFamily="34" charset="0"/>
              </a:rPr>
              <a:t>Quantization of Curvature Perturbations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946745-9604-8CA8-602E-5EBF1761A826}"/>
              </a:ext>
            </a:extLst>
          </p:cNvPr>
          <p:cNvSpPr txBox="1"/>
          <p:nvPr/>
        </p:nvSpPr>
        <p:spPr>
          <a:xfrm>
            <a:off x="481262" y="994611"/>
            <a:ext cx="3146182" cy="32796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/>
              <a:t>Curvature perturbations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b="1" dirty="0"/>
          </a:p>
          <a:p>
            <a:pPr>
              <a:lnSpc>
                <a:spcPct val="150000"/>
              </a:lnSpc>
            </a:pPr>
            <a:endParaRPr lang="en-US" sz="2000" b="1" dirty="0"/>
          </a:p>
        </p:txBody>
      </p:sp>
      <p:pic>
        <p:nvPicPr>
          <p:cNvPr id="44" name="Picture 43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phi=\phi_0(t)+\textcolor{blue}{\delta\phi(x)}&#10;\end{align*}&#10;&#10;\end{document}" title="IguanaTex Bitmap Display">
            <a:extLst>
              <a:ext uri="{FF2B5EF4-FFF2-40B4-BE49-F238E27FC236}">
                <a16:creationId xmlns:a16="http://schemas.microsoft.com/office/drawing/2014/main" id="{78BEDFB3-990F-E0B7-D7F9-DA89DF62470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654" y="1508032"/>
            <a:ext cx="1927618" cy="254476"/>
          </a:xfrm>
          <a:prstGeom prst="rect">
            <a:avLst/>
          </a:prstGeom>
        </p:spPr>
      </p:pic>
      <p:sp>
        <p:nvSpPr>
          <p:cNvPr id="23" name="Arrow: Left-Right 22">
            <a:extLst>
              <a:ext uri="{FF2B5EF4-FFF2-40B4-BE49-F238E27FC236}">
                <a16:creationId xmlns:a16="http://schemas.microsoft.com/office/drawing/2014/main" id="{95FBC935-07CD-684F-5147-5A1BDD3AAE16}"/>
              </a:ext>
            </a:extLst>
          </p:cNvPr>
          <p:cNvSpPr/>
          <p:nvPr/>
        </p:nvSpPr>
        <p:spPr>
          <a:xfrm>
            <a:off x="3483004" y="1481793"/>
            <a:ext cx="510046" cy="284094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h_{ij}=(\textcolor{blue}{e^{\zeta(x)}}a(t))^2(\delta_{ij}+\gamma_{ij})&#10;\end{align*}&#10;&#10;\end{document}" title="IguanaTex Bitmap Display">
            <a:extLst>
              <a:ext uri="{FF2B5EF4-FFF2-40B4-BE49-F238E27FC236}">
                <a16:creationId xmlns:a16="http://schemas.microsoft.com/office/drawing/2014/main" id="{4C2CB7EC-6EC5-E2A2-3308-2A331FE6244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782" y="1423786"/>
            <a:ext cx="2966860" cy="312381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7B56A52C-07D1-E78B-33B5-AA09CD20E0BF}"/>
              </a:ext>
            </a:extLst>
          </p:cNvPr>
          <p:cNvSpPr txBox="1"/>
          <p:nvPr/>
        </p:nvSpPr>
        <p:spPr>
          <a:xfrm>
            <a:off x="1024011" y="1780092"/>
            <a:ext cx="2392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Perturbations of density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0B295DD-4003-C3F9-E72F-E5A630353E25}"/>
              </a:ext>
            </a:extLst>
          </p:cNvPr>
          <p:cNvSpPr txBox="1"/>
          <p:nvPr/>
        </p:nvSpPr>
        <p:spPr>
          <a:xfrm>
            <a:off x="4191778" y="1766532"/>
            <a:ext cx="2810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Perturbations of scale factor</a:t>
            </a:r>
          </a:p>
        </p:txBody>
      </p:sp>
      <p:pic>
        <p:nvPicPr>
          <p:cNvPr id="51" name="Picture 50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zeta(x)&#10;\end{align*}&#10;&#10;\end{document}" title="IguanaTex Bitmap Display">
            <a:extLst>
              <a:ext uri="{FF2B5EF4-FFF2-40B4-BE49-F238E27FC236}">
                <a16:creationId xmlns:a16="http://schemas.microsoft.com/office/drawing/2014/main" id="{AA9ADBF2-2F6D-96E7-765E-74545140318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34" y="1364253"/>
            <a:ext cx="435809" cy="254476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06092724-1B66-FC15-8E9F-098E9F1A81CA}"/>
              </a:ext>
            </a:extLst>
          </p:cNvPr>
          <p:cNvSpPr txBox="1"/>
          <p:nvPr/>
        </p:nvSpPr>
        <p:spPr>
          <a:xfrm>
            <a:off x="8382996" y="1323366"/>
            <a:ext cx="2784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:   Curvature perturbations</a:t>
            </a:r>
          </a:p>
        </p:txBody>
      </p:sp>
      <p:pic>
        <p:nvPicPr>
          <p:cNvPr id="54" name="Picture 53" descr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gamma_{ij}(x)&#10;\end{align*}&#10;&#10;\end{document}" title="IguanaTex Bitmap Display">
            <a:extLst>
              <a:ext uri="{FF2B5EF4-FFF2-40B4-BE49-F238E27FC236}">
                <a16:creationId xmlns:a16="http://schemas.microsoft.com/office/drawing/2014/main" id="{A8D314EE-8368-787F-F76B-F4AEE225F251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205" y="1752265"/>
            <a:ext cx="623238" cy="265143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E1D3F3FA-C0BA-855F-FABE-A7786EA26043}"/>
              </a:ext>
            </a:extLst>
          </p:cNvPr>
          <p:cNvSpPr txBox="1"/>
          <p:nvPr/>
        </p:nvSpPr>
        <p:spPr>
          <a:xfrm>
            <a:off x="8382996" y="1680728"/>
            <a:ext cx="2448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:   Tensor perturbations</a:t>
            </a:r>
          </a:p>
        </p:txBody>
      </p:sp>
    </p:spTree>
    <p:extLst>
      <p:ext uri="{BB962C8B-B14F-4D97-AF65-F5344CB8AC3E}">
        <p14:creationId xmlns:p14="http://schemas.microsoft.com/office/powerpoint/2010/main" val="11899815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2.7184"/>
  <p:tag name="ORIGINALWIDTH" val="1357.33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mathcal{L}_\text{m}=-\frac{1}{2}\partial_\mu\phi\partial^\mu\phi-V(\phi)&#10;\end{align*}&#10;&#10;\end{document}"/>
  <p:tag name="IGUANATEXSIZE" val="20"/>
  <p:tag name="IGUANATEXCURSOR" val="36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2.7184"/>
  <p:tag name="ORIGINALWIDTH" val="1357.33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mathcal{L}_\text{m}=-\frac{1}{2}\partial_\mu\phi\partial^\mu\phi-V(\phi)&#10;\end{align*}&#10;&#10;\end{document}"/>
  <p:tag name="IGUANATEXSIZE" val="20"/>
  <p:tag name="IGUANATEXCURSOR" val="36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1484.065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rho=\ket{\Psi}\bra{\Psi}=\mqty(|\alpha|^2 &amp; \alpha\beta^*\\ \alpha^*\beta&amp;|\beta|^2)&#10;\end{align*}&#10;&#10;\end{document}"/>
  <p:tag name="IGUANATEXSIZE" val="18"/>
  <p:tag name="IGUANATEXCURSOR" val="35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1.7323"/>
  <p:tag name="ORIGINALWIDTH" val="1535.808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ket{\Psi_\text{i}}=(\alpha_\text{i}\ket{\psi_1^{\text{i}}}+\beta_\text{i}\ket{\psi_2^{\text{i}}})\ket{\phi_0}&#10;\end{align*}&#10;&#10;\end{document}"/>
  <p:tag name="IGUANATEXSIZE" val="18"/>
  <p:tag name="IGUANATEXCURSOR" val="387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576.303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ket{\Psi}=\alpha\ket{\psi_1}\ket{\phi_1}+\beta\ket{\psi_2}\ket{\phi_2}&#10;\end{align*}&#10;&#10;\end{document}"/>
  <p:tag name="IGUANATEXSIZE" val="18"/>
  <p:tag name="IGUANATEXCURSOR" val="347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2598.425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rho_\text{S}=\Tr_\text{E}[\ket{\Psi}\bra{\Psi}]=\mqty(|\alpha|^2 &amp; \alpha\beta^*\textcolor{blue}{\braket{\phi_2|\phi_1}}\\ \alpha^*\beta\textcolor{blue}{\braket{\phi_1|\phi_2}} &amp; |\beta|^2)&#10;\end{align*}&#10;&#10;\end{document}"/>
  <p:tag name="IGUANATEXSIZE" val="18"/>
  <p:tag name="IGUANATEXCURSOR" val="468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40.9824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ket{\psi}&#10;\end{align*}&#10;&#10;\end{document}"/>
  <p:tag name="IGUANATEXSIZE" val="18"/>
  <p:tag name="IGUANATEXCURSOR" val="300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29.7338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ket{\phi}&#10;\end{align*}&#10;&#10;\end{document}"/>
  <p:tag name="IGUANATEXSIZE" val="18"/>
  <p:tag name="IGUANATEXCURSOR" val="301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01.4248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braket{\phi_2|\phi_1}\sim 0&#10;\end{align*}&#10;&#10;\end{document}"/>
  <p:tag name="IGUANATEXSIZE" val="18"/>
  <p:tag name="IGUANATEXCURSOR" val="318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7.2141"/>
  <p:tag name="ORIGINALWIDTH" val="1700.787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C_1\equiv \min_{\sigma\text{: diag}}||\rho-\sigma||_1=\color{blue}\sum_{i\neq j}|\rho_{ij}|&#10;\end{align*}&#10;&#10;\end{document}"/>
  <p:tag name="IGUANATEXSIZE" val="18"/>
  <p:tag name="IGUANATEXCURSOR" val="357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1.7323"/>
  <p:tag name="ORIGINALWIDTH" val="192.7259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ket{\psi_{1}^{\text{i}}}&#10;\end{align*}&#10;&#10;\end{document}"/>
  <p:tag name="IGUANATEXSIZE" val="16"/>
  <p:tag name="IGUANATEXCURSOR" val="304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1.7323"/>
  <p:tag name="ORIGINALWIDTH" val="192.7259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ket{\psi_2^{\text{i}}}&#10;\end{align*}&#10;&#10;\end{document}"/>
  <p:tag name="IGUANATEXSIZE" val="16"/>
  <p:tag name="IGUANATEXCURSOR" val="31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948.6314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phi=\phi_0(t)+\delta\phi(x)&#10;\end{align*}&#10;&#10;\end{document}"/>
  <p:tag name="IGUANATEXSIZE" val="16"/>
  <p:tag name="IGUANATEXCURSOR" val="319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85.2269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ket{\phi_0}&#10;\end{align*}&#10;&#10;\end{document}"/>
  <p:tag name="IGUANATEXSIZE" val="16"/>
  <p:tag name="IGUANATEXCURSOR" val="30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92.7259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ket{\psi_1}&#10;\end{align*}&#10;&#10;\end{document}"/>
  <p:tag name="IGUANATEXSIZE" val="16"/>
  <p:tag name="IGUANATEXCURSOR" val="300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85.2269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ket{\phi_1}&#10;\end{align*}&#10;&#10;\end{document}"/>
  <p:tag name="IGUANATEXSIZE" val="16"/>
  <p:tag name="IGUANATEXCURSOR" val="30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92.7259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ket{\psi_2}&#10;\end{align*}&#10;&#10;\end{document}"/>
  <p:tag name="IGUANATEXSIZE" val="16"/>
  <p:tag name="IGUANATEXCURSOR" val="300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85.2269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ket{\phi_2}&#10;\end{align*}&#10;&#10;\end{document}"/>
  <p:tag name="IGUANATEXSIZE" val="16"/>
  <p:tag name="IGUANATEXCURSOR" val="30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6.7154"/>
  <p:tag name="ORIGINALWIDTH" val="4091.489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braket{\Omega|\widehat{\zeta}_{k_1}\widehat{\zeta}_{k_2}(\tau)|\Omega}=\int\mathcal{D}\zeta(\tau) \textcolor{blue}{\braket{\Omega|\zeta;\tau}\braket{\zeta;\tau|\Omega}}\zeta_{k_1}\zeta_{k_2}\equiv\int\mathcal{D}\zeta(\tau) \textcolor{blue}{|\Psi[\zeta(\tau)]|^2}\zeta_{k_1}\zeta_{k_2}&#10;\end{align*}&#10;&#10;\end{document}"/>
  <p:tag name="IGUANATEXSIZE" val="20"/>
  <p:tag name="IGUANATEXCURSOR" val="554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7.4803"/>
  <p:tag name="ORIGINALWIDTH" val="1187.851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widehat{\zeta}(\tau)\ket{\zeta;\tau}=\zeta(\tau)\ket{\zeta;\tau}&#10;\end{align*}&#10;&#10;\end{document}"/>
  <p:tag name="IGUANATEXSIZE" val="18"/>
  <p:tag name="IGUANATEXCURSOR" val="615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97.9753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pagestyle{empty}&#10;\begin{document}&#10;&#10;\begin{align*}&#10;\braket{\zeta\zeta}&#10;\end{align*}&#10;&#10;\end{document}"/>
  <p:tag name="IGUANATEXSIZE" val="24"/>
  <p:tag name="IGUANATEXCURSOR" val="304"/>
  <p:tag name="TRANSPARENCY" val="Fals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60.9674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pagestyle{empty}&#10;\begin{document}&#10;&#10;\begin{align*}&#10;\braket{\zeta\zeta\zeta}&#10;\end{align*}&#10;&#10;\end{document}"/>
  <p:tag name="IGUANATEXSIZE" val="24"/>
  <p:tag name="IGUANATEXCURSOR" val="309"/>
  <p:tag name="TRANSPARENCY" val="Fals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6.7154"/>
  <p:tag name="ORIGINALWIDTH" val="4091.489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braket{\Omega|\widehat{\zeta}_{k_1}\widehat{\zeta}_{k_2}(\tau)|\Omega}=\int\mathcal{D}\zeta(\tau) \textcolor{blue}{\braket{\Omega|\zeta;\tau}\braket{\zeta;\tau|\Omega}}\zeta_{k_1}\zeta_{k_2}\equiv\int\mathcal{D}\zeta(\tau) \textcolor{blue}{|\Psi[\zeta(\tau)]|^2}\zeta_{k_1}\zeta_{k_2}&#10;\end{align*}&#10;&#10;\end{document}"/>
  <p:tag name="IGUANATEXSIZE" val="20"/>
  <p:tag name="IGUANATEXCURSOR" val="554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28.459"/>
  <p:tag name="ORIGINALWIDTH" val="2295.463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epsilon= M_\text{pl}^2\qty(\frac{V'}{V})^2\ll 1,\quad |\eta|=M_\text{pl}^2\qty|\frac{V''}{V}|\ll 1&#10;\end{align*}&#10;&#10;\end{document}"/>
  <p:tag name="IGUANATEXSIZE" val="16"/>
  <p:tag name="IGUANATEXCURSOR" val="345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5.2118"/>
  <p:tag name="ORIGINALWIDTH" val="5202.1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Psi[\zeta(\tau)]\equiv \braket{\zeta;\tau|\Omega}=\exp[-\frac{1}{2}\int\frac{d^3\mathbf{k}_1}{(2\pi)^3}\frac{d^3\mathbf{k}_2}{(2\pi)^3}\psi_{2}\zeta_{k_1}\zeta_{k_2}-\frac{1}{3!}\int\frac{d^3\mathbf{k}_1}{(2\pi)^3}\frac{d^3\mathbf{k}_2}{(2\pi)^3}\frac{d^3\mathbf{k}_3}{(2\pi)^3}\psi_{3}\zeta_{k_1}\zeta_{k_2}\zeta_{k_3}-\cdots]&#10;\end{align*}&#10;&#10;\end{document}"/>
  <p:tag name="IGUANATEXSIZE" val="20"/>
  <p:tag name="IGUANATEXCURSOR" val="618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782.1522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psi_n(\mathbf{k}_1,\ldots,\mathbf{k}_n)&#10;\end{align*}&#10;&#10;\end{document}"/>
  <p:tag name="IGUANATEXSIZE" val="20"/>
  <p:tag name="IGUANATEXCURSOR" val="328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8.4852"/>
  <p:tag name="ORIGINALWIDTH" val="709.4113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Psi\simeq e^{iS_\text{cl}[\zeta(\tau)]}&#10;\end{align*}&#10;&#10;\end{document}"/>
  <p:tag name="IGUANATEXSIZE" val="20"/>
  <p:tag name="IGUANATEXCURSOR" val="329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6.4792"/>
  <p:tag name="ORIGINALWIDTH" val="2236.97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psi_2\zeta^2\sim -i\mathcal{L}^{(2)}[\zeta],\quad \psi_3\zeta^3\sim -i\mathcal{L}^{(3)}_{\text{int}}[\zeta],\ \ldots&#10;\end{align*}&#10;&#10;\end{document}"/>
  <p:tag name="IGUANATEXSIZE" val="20"/>
  <p:tag name="IGUANATEXCURSOR" val="355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49.4563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color{blue}\Im[\psi_n]&#10;\end{align*}&#10;&#10;\end{document}"/>
  <p:tag name="IGUANATEXSIZE" val="20"/>
  <p:tag name="IGUANATEXCURSOR" val="30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7.4803"/>
  <p:tag name="ORIGINALWIDTH" val="1187.851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widehat{\zeta}(\tau)\ket{\zeta;\tau}=\zeta(\tau)\ket{\zeta;\tau}&#10;\end{align*}&#10;&#10;\end{document}"/>
  <p:tag name="IGUANATEXSIZE" val="18"/>
  <p:tag name="IGUANATEXCURSOR" val="615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97.9753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pagestyle{empty}&#10;\begin{document}&#10;&#10;\begin{align*}&#10;\braket{\zeta\zeta}&#10;\end{align*}&#10;&#10;\end{document}"/>
  <p:tag name="IGUANATEXSIZE" val="24"/>
  <p:tag name="IGUANATEXCURSOR" val="304"/>
  <p:tag name="TRANSPARENCY" val="Fals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60.9674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pagestyle{empty}&#10;\begin{document}&#10;&#10;\begin{align*}&#10;\braket{\zeta\zeta\zeta}&#10;\end{align*}&#10;&#10;\end{document}"/>
  <p:tag name="IGUANATEXSIZE" val="24"/>
  <p:tag name="IGUANATEXCURSOR" val="309"/>
  <p:tag name="TRANSPARENCY" val="Fals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6.7154"/>
  <p:tag name="ORIGINALWIDTH" val="4091.489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braket{\Omega|\widehat{\zeta}_{k_1}\widehat{\zeta}_{k_2}(\tau)|\Omega}=\int\mathcal{D}\zeta(\tau) \textcolor{blue}{\braket{\Omega|\zeta;\tau}\braket{\zeta;\tau|\Omega}}\zeta_{k_1}\zeta_{k_2}\equiv\int\mathcal{D}\zeta(\tau) \textcolor{blue}{|\Psi[\zeta(\tau)]|^2}\zeta_{k_1}\zeta_{k_2}&#10;\end{align*}&#10;&#10;\end{document}"/>
  <p:tag name="IGUANATEXSIZE" val="20"/>
  <p:tag name="IGUANATEXCURSOR" val="554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5.2118"/>
  <p:tag name="ORIGINALWIDTH" val="5202.1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Psi[\zeta(\tau)]\equiv \braket{\zeta;\tau|\Omega}=\exp[-\frac{1}{2}\int\frac{d^3\mathbf{k}_1}{(2\pi)^3}\frac{d^3\mathbf{k}_2}{(2\pi)^3}\psi_{2}\zeta_{k_1}\zeta_{k_2}-\frac{1}{3!}\int\frac{d^3\mathbf{k}_1}{(2\pi)^3}\frac{d^3\mathbf{k}_2}{(2\pi)^3}\frac{d^3\mathbf{k}_3}{(2\pi)^3}\psi_{3}\zeta_{k_1}\zeta_{k_2}\zeta_{k_3}-\cdots]&#10;\end{align*}&#10;&#10;\end{document}"/>
  <p:tag name="IGUANATEXSIZE" val="20"/>
  <p:tag name="IGUANATEXCURSOR" val="618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9857"/>
  <p:tag name="ORIGINALWIDTH" val="127.4841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delta\phi&#10;\end{align*}&#10;&#10;\end{document}"/>
  <p:tag name="IGUANATEXSIZE" val="20"/>
  <p:tag name="IGUANATEXCURSOR" val="291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782.1522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psi_n(\mathbf{k}_1,\ldots,\mathbf{k}_n)&#10;\end{align*}&#10;&#10;\end{document}"/>
  <p:tag name="IGUANATEXSIZE" val="20"/>
  <p:tag name="IGUANATEXCURSOR" val="328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8.4852"/>
  <p:tag name="ORIGINALWIDTH" val="709.4113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Psi\simeq e^{iS_\text{cl}[\zeta(\tau)]}&#10;\end{align*}&#10;&#10;\end{document}"/>
  <p:tag name="IGUANATEXSIZE" val="20"/>
  <p:tag name="IGUANATEXCURSOR" val="329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6.4792"/>
  <p:tag name="ORIGINALWIDTH" val="2236.97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psi_2\zeta^2\sim -i\mathcal{L}^{(2)}[\zeta],\quad \psi_3\zeta^3\sim -i\mathcal{L}^{(3)}_{\text{int}}[\zeta],\ \ldots&#10;\end{align*}&#10;&#10;\end{document}"/>
  <p:tag name="IGUANATEXSIZE" val="20"/>
  <p:tag name="IGUANATEXCURSOR" val="355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20.9598"/>
  <p:tag name="ORIGINALWIDTH" val="3053.618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braket{\zeta_1\zeta_2}'=\frac{1}{\textcolor{blue}{2\Re[\psi'_2(k_1)]}},\quad \braket{\zeta_1\zeta_2\zeta_3}'=-\frac{\textcolor{blue}{2\Re[\psi'_3]}}{\prod_{i=1}^3 2\Re[\psi'_2(k_i)]}&#10;\end{align*}&#10;&#10;\end{document}"/>
  <p:tag name="IGUANATEXSIZE" val="18"/>
  <p:tag name="IGUANATEXCURSOR" val="439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.9824"/>
  <p:tag name="ORIGINALWIDTH" val="789.6512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&#10;$(2\pi)^3\delta^3\qty(\sum_{i}\mathbf{k}_i)$&#10;&#10;&#10;\end{document}"/>
  <p:tag name="IGUANATEXSIZE" val="16"/>
  <p:tag name="IGUANATEXCURSOR" val="28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9835"/>
  <p:tag name="ORIGINALWIDTH" val="277.4653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(\cdots)'&#10;\end{align*}&#10;&#10;\end{document}"/>
  <p:tag name="IGUANATEXSIZE" val="16"/>
  <p:tag name="IGUANATEXCURSOR" val="300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20.9598"/>
  <p:tag name="ORIGINALWIDTH" val="3049.119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braket{\{\pi_1,\zeta_2\}}'=-\frac{\textcolor{blue}{\Im[\psi'_2]}}{2\Re[\psi'_2]},\quad \braket{\pi_1\zeta_2\zeta_3}'=\frac{\textcolor{blue}{2\Im[\psi'_2(k_1)\psi'^{*}_3]}}{\prod_{i=1}^3 2\Re[\psi'_2(k_i)]}&#10;\end{align*}&#10;&#10;\end{document}"/>
  <p:tag name="IGUANATEXSIZE" val="18"/>
  <p:tag name="IGUANATEXCURSOR" val="34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71.2036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braket{\zeta}=0&#10;\end{align*}&#10;&#10;\end{document}"/>
  <p:tag name="IGUANATEXSIZE" val="14"/>
  <p:tag name="IGUANATEXCURSOR" val="307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49.4563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color{blue}\Im[\psi_n]&#10;\end{align*}&#10;&#10;\end{document}"/>
  <p:tag name="IGUANATEXSIZE" val="20"/>
  <p:tag name="IGUANATEXCURSOR" val="30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7.4803"/>
  <p:tag name="ORIGINALWIDTH" val="1187.851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widehat{\zeta}(\tau)\ket{\zeta;\tau}=\zeta(\tau)\ket{\zeta;\tau}&#10;\end{align*}&#10;&#10;\end{document}"/>
  <p:tag name="IGUANATEXSIZE" val="18"/>
  <p:tag name="IGUANATEXCURSOR" val="615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2.7184"/>
  <p:tag name="ORIGINALWIDTH" val="1357.33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mathcal{L}_\text{m}=-\frac{1}{2}\partial_\mu\phi\partial^\mu\phi-V(\phi)&#10;\end{align*}&#10;&#10;\end{document}"/>
  <p:tag name="IGUANATEXSIZE" val="20"/>
  <p:tag name="IGUANATEXCURSOR" val="36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97.9753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pagestyle{empty}&#10;\begin{document}&#10;&#10;\begin{align*}&#10;\braket{\zeta\zeta}&#10;\end{align*}&#10;&#10;\end{document}"/>
  <p:tag name="IGUANATEXSIZE" val="24"/>
  <p:tag name="IGUANATEXCURSOR" val="304"/>
  <p:tag name="TRANSPARENCY" val="Fals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60.9674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pagestyle{empty}&#10;\begin{document}&#10;&#10;\begin{align*}&#10;\braket{\zeta\zeta\zeta}&#10;\end{align*}&#10;&#10;\end{document}"/>
  <p:tag name="IGUANATEXSIZE" val="24"/>
  <p:tag name="IGUANATEXCURSOR" val="309"/>
  <p:tag name="TRANSPARENCY" val="Fals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1.9647"/>
  <p:tag name="ORIGINALWIDTH" val="2317.96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ket{\zeta;\tau}=\bigotimes_{\mathbf{k}}\ket{\zeta_\mathbf{k};\tau}=\bigotimes_{\mathbf{k}_\mr{S}}\ket{\zeta_{\mathbf{k}_\mr{S}};\tau}\bigotimes_{\mathbf{k}_\mr{E}}\ket{\zeta_{\mf{k}_\mr{E}};\tau}&#10;\end{align*}&#10;&#10;\end{document}"/>
  <p:tag name="IGUANATEXSIZE" val="18"/>
  <p:tag name="IGUANATEXCURSOR" val="769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88.4139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k_\mr{S}\in \{k_\text{CMB}\}&#10;\end{align*}&#10;&#10;\end{document}"/>
  <p:tag name="IGUANATEXSIZE" val="18"/>
  <p:tag name="IGUANATEXCURSOR" val="621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2336"/>
  <p:tag name="ORIGINALWIDTH" val="1015.373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\color{blue}&#10;\begin{align*}&#10;\mc{L}_\text{G}\supset \zeta'_\mf{k}\zeta'_{-\mf{k}},\zeta_\mf{k}\zeta_{-\mf{k}}&#10;\end{align*}&#10;&#10;\end{document}"/>
  <p:tag name="IGUANATEXSIZE" val="14"/>
  <p:tag name="IGUANATEXCURSOR" val="660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88.4139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k_\mr{S}\in \{k_\text{CMB}\}&#10;\end{align*}&#10;&#10;\end{document}"/>
  <p:tag name="IGUANATEXSIZE" val="18"/>
  <p:tag name="IGUANATEXCURSOR" val="621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713.1609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rho_\text{tot}=\ket{\Omega}\bra{\Omega}&#10;\end{align*}&#10;&#10;\end{document}"/>
  <p:tag name="IGUANATEXSIZE" val="18"/>
  <p:tag name="IGUANATEXCURSOR" val="634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11.136"/>
  <p:tag name="ORIGINALWIDTH" val="4439.445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rho_\mr{S}[\zeta_\text{S},\widetilde{\zeta}_\text{S}]&amp;=\braket{\zeta_\text{S};\tau|\Tr_\mr{E}[\rho_\mr{tot}]|\widetilde{\zeta_\text{S}};\tau}=\int\mc{D}\zeta_\text{E}(\tau)\Psi[\zeta_\text{S},\zeta_\text{E}]\Psi^*[\widetilde{\zeta}_\text{S},\zeta_\text{E}]\\&#10;&amp;\simeq\Psi_\mr{G}[\zeta_\text{S}]\Psi_\mr{G}^*[\widetilde{\zeta}_\text{S}]\int\mc{D}\zeta_\text{E}|\Psi_\mr{G}[\zeta_\text{E}]|^2 \exp[{-\frac{1}{6}\int_{\mf{k}_1,\mf{k}_2,\mf{k}_3}(\zeta_1\zeta_2\zeta_3\psi_3+\widetilde{\zeta}_1\widetilde{\zeta}_2\widetilde{\zeta}_3\psi_3^*)}]\\&#10;&amp;\equiv \rho_\text{pure}\times \color{blue}\exp[(i\theta+\Gamma)\zeta_\text{S}\widetilde{\zeta}_\text{S}]&#10;\end{align*}&#10;&#10;\end{document}"/>
  <p:tag name="IGUANATEXSIZE" val="18"/>
  <p:tag name="IGUANATEXCURSOR" val="1194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2336"/>
  <p:tag name="ORIGINALWIDTH" val="1015.373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\color{blue}&#10;\begin{align*}&#10;\mc{L}_\text{G}\supset \zeta'_\mf{k}\zeta'_{-\mf{k}},\zeta_\mf{k}\zeta_{-\mf{k}}&#10;\end{align*}&#10;&#10;\end{document}"/>
  <p:tag name="IGUANATEXSIZE" val="14"/>
  <p:tag name="IGUANATEXCURSOR" val="660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68.99134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color{blue}\Gamma&#10;\end{align*}&#10;&#10;\end{document}"/>
  <p:tag name="IGUANATEXSIZE" val="18"/>
  <p:tag name="IGUANATEXCURSOR" val="607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948.6314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phi=\phi_0(t)+\delta\phi(x)&#10;\end{align*}&#10;&#10;\end{document}"/>
  <p:tag name="IGUANATEXSIZE" val="16"/>
  <p:tag name="IGUANATEXCURSOR" val="319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6.7154"/>
  <p:tag name="ORIGINALWIDTH" val="855.6431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int\mathcal{D}\zeta_\text{E}|\Psi_\mathrm{G}[\zeta_\text{E}]|^2&#10;\end{align*}&#10;&#10;\end{document}"/>
  <p:tag name="IGUANATEXSIZE" val="18"/>
  <p:tag name="IGUANATEXCURSOR" val="654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.4859"/>
  <p:tag name="ORIGINALWIDTH" val="98.98764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zeta_\text{S}&#10;\end{align*}&#10;&#10;\end{document}"/>
  <p:tag name="IGUANATEXSIZE" val="18"/>
  <p:tag name="IGUANATEXCURSOR" val="609"/>
  <p:tag name="TRANSPARENCY" val="Fals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.4859"/>
  <p:tag name="ORIGINALWIDTH" val="113.2358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zeta_\text{E}&#10;\end{align*}&#10;&#10;\end{document}"/>
  <p:tag name="IGUANATEXSIZE" val="18"/>
  <p:tag name="IGUANATEXCURSOR" val="608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4.4807"/>
  <p:tag name="ORIGINALWIDTH" val="402.6997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rho[\zeta_\text{S},\widetilde{\zeta}_\text{S}]&#10;\end{align*}&#10;&#10;\end{document}"/>
  <p:tag name="IGUANATEXSIZE" val="18"/>
  <p:tag name="IGUANATEXCURSOR" val="641"/>
  <p:tag name="TRANSPARENCY" val="Fals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.4859"/>
  <p:tag name="ORIGINALWIDTH" val="113.2358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zeta_\text{E}&#10;\end{align*}&#10;&#10;\end{document}"/>
  <p:tag name="IGUANATEXSIZE" val="18"/>
  <p:tag name="IGUANATEXCURSOR" val="608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1.9647"/>
  <p:tag name="ORIGINALWIDTH" val="2317.96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ket{\zeta;\tau}=\bigotimes_{\mathbf{k}}\ket{\zeta_\mathbf{k};\tau}=\bigotimes_{\mathbf{k}_\mr{S}}\ket{\zeta_{\mathbf{k}_\mr{S}};\tau}\bigotimes_{\mathbf{k}_\mr{E}}\ket{\zeta_{\mf{k}_\mr{E}};\tau}&#10;\end{align*}&#10;&#10;\end{document}"/>
  <p:tag name="IGUANATEXSIZE" val="18"/>
  <p:tag name="IGUANATEXCURSOR" val="769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4.4807"/>
  <p:tag name="ORIGINALWIDTH" val="721.4099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delta\Psi[\zeta_\text{S}]\delta\Psi^*[\widetilde{\zeta}_\text{S}]&#10;\end{align*}&#10;&#10;\end{document}"/>
  <p:tag name="IGUANATEXSIZE" val="18"/>
  <p:tag name="IGUANATEXCURSOR" val="651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.4859"/>
  <p:tag name="ORIGINALWIDTH" val="98.98764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zeta_\text{S}&#10;\end{align*}&#10;&#10;\end{document}"/>
  <p:tag name="IGUANATEXSIZE" val="18"/>
  <p:tag name="IGUANATEXCURSOR" val="609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8.4814"/>
  <p:tag name="ORIGINALWIDTH" val="98.98764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widetilde{\zeta}_\text{S}&#10;\end{align*}&#10;&#10;\end{document}"/>
  <p:tag name="IGUANATEXSIZE" val="18"/>
  <p:tag name="IGUANATEXCURSOR" val="61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.4859"/>
  <p:tag name="ORIGINALWIDTH" val="113.2358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zeta_\text{E}&#10;\end{align*}&#10;&#10;\end{document}"/>
  <p:tag name="IGUANATEXSIZE" val="18"/>
  <p:tag name="IGUANATEXCURSOR" val="609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28.459"/>
  <p:tag name="ORIGINALWIDTH" val="2295.463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epsilon= M_\text{pl}^2\qty(\frac{V'}{V})^2\ll 1,\quad |\eta|=M_\text{pl}^2\qty|\frac{V''}{V}|\ll 1&#10;\end{align*}&#10;&#10;\end{document}"/>
  <p:tag name="IGUANATEXSIZE" val="16"/>
  <p:tag name="IGUANATEXCURSOR" val="345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.4859"/>
  <p:tag name="ORIGINALWIDTH" val="113.2358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zeta_\text{E}&#10;\end{align*}&#10;&#10;\end{document}"/>
  <p:tag name="IGUANATEXSIZE" val="18"/>
  <p:tag name="IGUANATEXCURSOR" val="609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99.1"/>
  <p:tag name="ORIGINALWIDTH" val="5730.784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frac{\rho_\mr{S}[\zeta_\text{S},\widetilde{\zeta}_\text{S}]}{\Psi_\mr{G}[\zeta_\text{S}]\Psi_\mr{G}^*[\widetilde{\zeta}_\text{S}]}&amp;=\int\mc{D}\zeta_\text{E}|\Psi_\mr{G}[\zeta_\text{E}]|^2 \qty[1-{\frac{1}{6}\int_{\mf{k}_1,\mf{k}_2,\mf{k}_3}(\zeta_1\zeta_2\zeta_3\psi_3+\widetilde{\zeta}_1\widetilde{\zeta}_2\widetilde{\zeta}_3\psi_3^*)}+{\frac{1}{36}\int_{\mf{k}_1,\ldots,\mf{k}_6}(\zeta\zeta\zeta\psi_3+\widetilde{\zeta}\widetilde{\zeta}\widetilde{\zeta}\psi_3^*)^2}]\\&#10;&amp;\approx\mc{N}\exp\Bigg[-\frac{1}{2}\int_{\mf{k}_\text{S},\mf{k}_\text{E}}(\psi_3\zeta_\text{S}+\psi_3^*\widetilde{\zeta}_\text{S})\braket{\zeta_\text{E}\zeta_\text{E}}+\frac{1}{2}\int_{\mf{k}_\text{S},\mf{k}_\text{E},\mf{k}'_\text{E}}(\psi_3\psi_3\zeta^2_\text{S}+\psi_3^*\psi_3^*\widetilde{\zeta}_\text{S}^2)\braket{\zeta_\text{E}\zeta_\text{E}}\braket{\zeta_{\text{E}'}\zeta_{\text{E}'}}\\&#10;&amp;\qquad\qquad\qquad\qquad\qquad\qquad\qquad\qquad\qquad\qquad +\int_{\mf{k}_\text{S},\mf{k}_\text{E},\mf{k}'_\text{E}}|\psi_3|^2\zeta_\text{S}\widetilde{\zeta}_\text{S}\braket{\zeta_\text{E}\zeta_\text{E}}\braket{\zeta_{\text{E}'}\zeta_{\text{E}'}}+\order{\zeta_\text{S}^4}\Bigg]&#10;\end{align*}&#10;&#10;\end{document}"/>
  <p:tag name="IGUANATEXSIZE" val="18"/>
  <p:tag name="IGUANATEXCURSOR" val="1588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99.1"/>
  <p:tag name="ORIGINALWIDTH" val="5730.784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frac{\rho_\mr{S}[\zeta_\text{S},\widetilde{\zeta}_\text{S}]}{\Psi_\mr{G}[\zeta_\text{S}]\Psi_\mr{G}^*[\widetilde{\zeta}_\text{S}]}&amp;=\int\mc{D}\zeta_\text{E}|\Psi_\mr{G}[\zeta_\text{E}]|^2 \qty[1-{\frac{1}{6}\int_{\mf{k}_1,\mf{k}_2,\mf{k}_3}(\zeta_1\zeta_2\zeta_3\psi_3+\widetilde{\zeta}_1\widetilde{\zeta}_2\widetilde{\zeta}_3\psi_3^*)}+{\frac{1}{36}\int_{\mf{k}_1,\ldots,\mf{k}_6}(\zeta\zeta\zeta\psi_3+\widetilde{\zeta}\widetilde{\zeta}\widetilde{\zeta}\psi_3^*)^2}]\\&#10;&amp;\approx\mc{N}\exp\Bigg[-\frac{1}{2}\int_{\mf{k}_\text{S},\mf{k}_\text{E}}(\psi_3\zeta_\text{S}+\psi_3^*\widetilde{\zeta}_\text{S})\braket{\zeta_\text{E}\zeta_\text{E}}+\frac{1}{2}\int_{\mf{k}_\text{S},\mf{k}_\text{E},\mf{k}'_\text{E}}(\psi_3\psi_3\zeta^2_\text{S}+\psi_3^*\psi_3^*\widetilde{\zeta}_\text{S}^2)\braket{\zeta_\text{E}\zeta_\text{E}}\braket{\zeta_{\text{E}'}\zeta_{\text{E}'}}\\&#10;&amp;\qquad\qquad\qquad\qquad\qquad\qquad\qquad\qquad\qquad\qquad +\int_{\mf{k}_\text{S},\mf{k}_\text{E},\mf{k}'_\text{E}}|\psi_3|^2\zeta_\text{S}\widetilde{\zeta}_\text{S}\braket{\zeta_\text{E}\zeta_\text{E}}\braket{\zeta_{\text{E}'}\zeta_{\text{E}'}}+\order{\zeta_\text{S}^4}\Bigg]&#10;\end{align*}&#10;&#10;\end{document}"/>
  <p:tag name="IGUANATEXSIZE" val="18"/>
  <p:tag name="IGUANATEXCURSOR" val="1588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4.4807"/>
  <p:tag name="ORIGINALWIDTH" val="721.4099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delta\Psi[\zeta_\text{S}]\delta\Psi^*[\widetilde{\zeta}_\text{S}]&#10;\end{align*}&#10;&#10;\end{document}"/>
  <p:tag name="IGUANATEXSIZE" val="18"/>
  <p:tag name="IGUANATEXCURSOR" val="651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.4859"/>
  <p:tag name="ORIGINALWIDTH" val="98.98764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zeta_\text{S}&#10;\end{align*}&#10;&#10;\end{document}"/>
  <p:tag name="IGUANATEXSIZE" val="18"/>
  <p:tag name="IGUANATEXCURSOR" val="609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8.4814"/>
  <p:tag name="ORIGINALWIDTH" val="98.98764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widetilde{\zeta}_\text{S}&#10;\end{align*}&#10;&#10;\end{document}"/>
  <p:tag name="IGUANATEXSIZE" val="18"/>
  <p:tag name="IGUANATEXCURSOR" val="61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.4859"/>
  <p:tag name="ORIGINALWIDTH" val="113.2358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zeta_\text{E}&#10;\end{align*}&#10;&#10;\end{document}"/>
  <p:tag name="IGUANATEXSIZE" val="18"/>
  <p:tag name="IGUANATEXCURSOR" val="609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.4859"/>
  <p:tag name="ORIGINALWIDTH" val="113.2358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zeta_\text{E}&#10;\end{align*}&#10;&#10;\end{document}"/>
  <p:tag name="IGUANATEXSIZE" val="18"/>
  <p:tag name="IGUANATEXCURSOR" val="609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3.4533"/>
  <p:tag name="ORIGINALWIDTH" val="3192.351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Gamma\approx\int_{\mf{k}_\text{S},\mf{k}_\text{E},\mf{k}'_\text{E}}|\psi_3|^2P_{k_\text{E}}P_{k'_\text{E}}\sim\int_{\mf{k}_\text{S}}\qty[\frac{1}{\epsilon^2}\qty(\frac{aH}{k_\mr{S}})^6+\epsilon^2 \qty(\frac{aH}{k_\mr{S}})^3]&#10;\end{align*}&#10;&#10;\end{document}"/>
  <p:tag name="IGUANATEXSIZE" val="18"/>
  <p:tag name="IGUANATEXCURSOR" val="69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5.9655"/>
  <p:tag name="ORIGINALWIDTH" val="917.1354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Gamma\supset\log\frac{k_\mathrm{S}}{k_\mathrm{IR}},\Lambda_{\mathrm{UV}}&#10;\end{align*}&#10;&#10;\end{document}"/>
  <p:tag name="IGUANATEXSIZE" val="18"/>
  <p:tag name="IGUANATEXCURSOR" val="644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9857"/>
  <p:tag name="ORIGINALWIDTH" val="127.4841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delta\phi&#10;\end{align*}&#10;&#10;\end{document}"/>
  <p:tag name="IGUANATEXSIZE" val="20"/>
  <p:tag name="IGUANATEXCURSOR" val="291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6.4792"/>
  <p:tag name="ORIGINALWIDTH" val="327.709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sim\mathcal{L}^{(3)}_{\text{int}}&#10;\end{align*}&#10;&#10;\end{document}"/>
  <p:tag name="IGUANATEXSIZE" val="18"/>
  <p:tag name="IGUANATEXCURSOR" val="599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99.1"/>
  <p:tag name="ORIGINALWIDTH" val="5730.784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frac{\rho_\mr{S}[\zeta_\text{S},\widetilde{\zeta}_\text{S}]}{\Psi_\mr{G}[\zeta_\text{S}]\Psi_\mr{G}^*[\widetilde{\zeta}_\text{S}]}&amp;=\int\mc{D}\zeta_\text{E}|\Psi_\mr{G}[\zeta_\text{E}]|^2 \qty[1-{\frac{1}{6}\int_{\mf{k}_1,\mf{k}_2,\mf{k}_3}(\zeta_1\zeta_2\zeta_3\psi_3+\widetilde{\zeta}_1\widetilde{\zeta}_2\widetilde{\zeta}_3\psi_3^*)}+{\frac{1}{36}\int_{\mf{k}_1,\ldots,\mf{k}_6}(\zeta\zeta\zeta\psi_3+\widetilde{\zeta}\widetilde{\zeta}\widetilde{\zeta}\psi_3^*)^2}]\\&#10;&amp;\approx\mc{N}\exp\Bigg[-\frac{1}{2}\int_{\mf{k}_\text{S},\mf{k}_\text{E}}(\psi_3\zeta_\text{S}+\psi_3^*\widetilde{\zeta}_\text{S})\braket{\zeta_\text{E}\zeta_\text{E}}+\frac{1}{2}\int_{\mf{k}_\text{S},\mf{k}_\text{E},\mf{k}'_\text{E}}(\psi_3\psi_3\zeta^2_\text{S}+\psi_3^*\psi_3^*\widetilde{\zeta}_\text{S}^2)\braket{\zeta_\text{E}\zeta_\text{E}}\braket{\zeta_{\text{E}'}\zeta_{\text{E}'}}\\&#10;&amp;\qquad\qquad\qquad\qquad\qquad\qquad\qquad\qquad\qquad\qquad +\int_{\mf{k}_\text{S},\mf{k}_\text{E},\mf{k}'_\text{E}}|\psi_3|^2\zeta_\text{S}\widetilde{\zeta}_\text{S}\braket{\zeta_\text{E}\zeta_\text{E}}\braket{\zeta_{\text{E}'}\zeta_{\text{E}'}}+\order{\zeta_\text{S}^4}\Bigg]&#10;\end{align*}&#10;&#10;\end{document}"/>
  <p:tag name="IGUANATEXSIZE" val="18"/>
  <p:tag name="IGUANATEXCURSOR" val="1588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4.4807"/>
  <p:tag name="ORIGINALWIDTH" val="721.4099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delta\Psi[\zeta_\text{S}]\delta\Psi^*[\widetilde{\zeta}_\text{S}]&#10;\end{align*}&#10;&#10;\end{document}"/>
  <p:tag name="IGUANATEXSIZE" val="18"/>
  <p:tag name="IGUANATEXCURSOR" val="651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.4859"/>
  <p:tag name="ORIGINALWIDTH" val="98.98764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zeta_\text{S}&#10;\end{align*}&#10;&#10;\end{document}"/>
  <p:tag name="IGUANATEXSIZE" val="18"/>
  <p:tag name="IGUANATEXCURSOR" val="609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8.4814"/>
  <p:tag name="ORIGINALWIDTH" val="98.98764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widetilde{\zeta}_\text{S}&#10;\end{align*}&#10;&#10;\end{document}"/>
  <p:tag name="IGUANATEXSIZE" val="18"/>
  <p:tag name="IGUANATEXCURSOR" val="61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.4859"/>
  <p:tag name="ORIGINALWIDTH" val="113.2358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zeta_\text{E}&#10;\end{align*}&#10;&#10;\end{document}"/>
  <p:tag name="IGUANATEXSIZE" val="18"/>
  <p:tag name="IGUANATEXCURSOR" val="609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.4859"/>
  <p:tag name="ORIGINALWIDTH" val="113.2358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zeta_\text{E}&#10;\end{align*}&#10;&#10;\end{document}"/>
  <p:tag name="IGUANATEXSIZE" val="18"/>
  <p:tag name="IGUANATEXCURSOR" val="609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3.4533"/>
  <p:tag name="ORIGINALWIDTH" val="3192.351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Gamma\approx\int_{\mf{k}_\text{S},\mf{k}_\text{E},\mf{k}'_\text{E}}|\psi_3|^2P_{k_\text{E}}P_{k'_\text{E}}\sim\int_{\mf{k}_\text{S}}\qty[\frac{1}{\epsilon^2}\qty(\frac{aH}{k_\mr{S}})^6+\epsilon^2 \qty(\frac{aH}{k_\mr{S}})^3]&#10;\end{align*}&#10;&#10;\end{document}"/>
  <p:tag name="IGUANATEXSIZE" val="18"/>
  <p:tag name="IGUANATEXCURSOR" val="69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5.9655"/>
  <p:tag name="ORIGINALWIDTH" val="917.1354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Gamma\supset\log\frac{k_\mathrm{S}}{k_\mathrm{IR}},\Lambda_{\mathrm{UV}}&#10;\end{align*}&#10;&#10;\end{document}"/>
  <p:tag name="IGUANATEXSIZE" val="18"/>
  <p:tag name="IGUANATEXCURSOR" val="644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6.4792"/>
  <p:tag name="ORIGINALWIDTH" val="327.709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sim\mathcal{L}^{(3)}_{\text{int}}&#10;\end{align*}&#10;&#10;\end{document}"/>
  <p:tag name="IGUANATEXSIZE" val="18"/>
  <p:tag name="IGUANATEXCURSOR" val="599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948.6314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phi=\phi_0(t)+\textcolor{blue}{\delta\phi(x)}&#10;\end{align*}&#10;&#10;\end{document}"/>
  <p:tag name="IGUANATEXSIZE" val="20"/>
  <p:tag name="IGUANATEXCURSOR" val="33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3.7308"/>
  <p:tag name="ORIGINALWIDTH" val="1975.253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x^i\to x^i+\xi^i,\quad h_{ij}\to h_{ij}-a^2D_{\{i}\xi_{j\}}&#10;\end{align*}&#10;&#10;\end{document}"/>
  <p:tag name="IGUANATEXSIZE" val="20"/>
  <p:tag name="IGUANATEXCURSOR" val="315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3.712"/>
  <p:tag name="ORIGINALWIDTH" val="3457.818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Psi[h_{ij}-a^2D_{\{i}\xi_{j\}}]=\Psi[h_{ij}]\longrightarrow D_i\qty[\frac{1}{\sqrt{h}}\frac{\delta\Psi}{\delta h_{ij}(x)}]=0\quad\cdots\cdots (*)&#10;\end{align*}&#10;&#10;\end{document}"/>
  <p:tag name="IGUANATEXSIZE" val="18"/>
  <p:tag name="IGUANATEXCURSOR" val="41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2313"/>
  <p:tag name="ORIGINALWIDTH" val="734.1582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h_{ij}=e^{2\zeta}a^2\delta_{ij}&#10;\end{align*}&#10;&#10;\end{document}"/>
  <p:tag name="IGUANATEXSIZE" val="18"/>
  <p:tag name="IGUANATEXCURSOR" val="321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3.7308"/>
  <p:tag name="ORIGINALWIDTH" val="1975.253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x^i\to x^i+\xi^i,\quad h_{ij}\to h_{ij}-a^2D_{\{i}\xi_{j\}}&#10;\end{align*}&#10;&#10;\end{document}"/>
  <p:tag name="IGUANATEXSIZE" val="20"/>
  <p:tag name="IGUANATEXCURSOR" val="315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3.712"/>
  <p:tag name="ORIGINALWIDTH" val="3457.818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Psi[h_{ij}-a^2D_{\{i}\xi_{j\}}]=\Psi[h_{ij}]\longrightarrow D_i\qty[\frac{1}{\sqrt{h}}\frac{\delta\Psi}{\delta h_{ij}(x)}]=0\quad\cdots\cdots (*)&#10;\end{align*}&#10;&#10;\end{document}"/>
  <p:tag name="IGUANATEXSIZE" val="18"/>
  <p:tag name="IGUANATEXCURSOR" val="41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33.7083"/>
  <p:tag name="ORIGINALWIDTH" val="3061.867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eval{\frac{\delta}{\delta h_{kl}(y)}\qty(*)}_{h_{ij}=a^2\delta_{ij}},\quad \eval{\frac{\delta}{\delta h_{mn}(z)}\frac{\delta}{\delta h_{kl}(y)}\qty(*)}_{h_{ij}=a^2\delta_{ij}},\ \ldots&#10;\end{align*}&#10;&#10;\end{document}"/>
  <p:tag name="IGUANATEXSIZE" val="16"/>
  <p:tag name="IGUANATEXCURSOR" val="467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2313"/>
  <p:tag name="ORIGINALWIDTH" val="734.1582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h_{ij}=e^{2\zeta}a^2\delta_{ij}&#10;\end{align*}&#10;&#10;\end{document}"/>
  <p:tag name="IGUANATEXSIZE" val="18"/>
  <p:tag name="IGUANATEXCURSOR" val="321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25.4593"/>
  <p:tag name="ORIGINALWIDTH" val="1841.77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$\eval{\dfrac{\delta^n\Psi}{\delta\zeta^n}}_{\zeta=0}=\psi_n=(2\pi)^3\delta\qty(\sum_i\mathbf{k}_i)\psi'_n$&#10;&#10;&#10;\end{document}"/>
  <p:tag name="IGUANATEXSIZE" val="16"/>
  <p:tag name="IGUANATEXCURSOR" val="38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2037.495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lim_{k_1\to 0}\psi'_3(k_1,k_3)=\qty(3-k_3\frac{d}{d{k_3}})\psi'_2(k_3)&#10;\end{align*}&#10;&#10;\end{document}"/>
  <p:tag name="IGUANATEXSIZE" val="20"/>
  <p:tag name="IGUANATEXCURSOR" val="33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3.7308"/>
  <p:tag name="ORIGINALWIDTH" val="1975.253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x^i\to x^i+\xi^i,\quad h_{ij}\to h_{ij}-a^2D_{\{i}\xi_{j\}}&#10;\end{align*}&#10;&#10;\end{document}"/>
  <p:tag name="IGUANATEXSIZE" val="20"/>
  <p:tag name="IGUANATEXCURSOR" val="315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3.7308"/>
  <p:tag name="ORIGINALWIDTH" val="1460.067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h_{ij}=(\textcolor{blue}{e^{\zeta(x)}}a(t))^2(\delta_{ij}+\gamma_{ij})&#10;\end{align*}&#10;&#10;\end{document}"/>
  <p:tag name="IGUANATEXSIZE" val="20"/>
  <p:tag name="IGUANATEXCURSOR" val="29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3.712"/>
  <p:tag name="ORIGINALWIDTH" val="3457.818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Psi[h_{ij}-a^2D_{\{i}\xi_{j\}}]=\Psi[h_{ij}]\longrightarrow D_i\qty[\frac{1}{\sqrt{h}}\frac{\delta\Psi}{\delta h_{ij}(x)}]=0\quad\cdots\cdots (*)&#10;\end{align*}&#10;&#10;\end{document}"/>
  <p:tag name="IGUANATEXSIZE" val="18"/>
  <p:tag name="IGUANATEXCURSOR" val="41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33.7083"/>
  <p:tag name="ORIGINALWIDTH" val="3061.867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eval{\frac{\delta}{\delta h_{kl}(y)}\qty(*)}_{h_{ij}=a^2\delta_{ij}},\quad \eval{\frac{\delta}{\delta h_{mn}(z)}\frac{\delta}{\delta h_{kl}(y)}\qty(*)}_{h_{ij}=a^2\delta_{ij}},\ \ldots&#10;\end{align*}&#10;&#10;\end{document}"/>
  <p:tag name="IGUANATEXSIZE" val="16"/>
  <p:tag name="IGUANATEXCURSOR" val="467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2313"/>
  <p:tag name="ORIGINALWIDTH" val="734.1582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h_{ij}=e^{2\zeta}a^2\delta_{ij}&#10;\end{align*}&#10;&#10;\end{document}"/>
  <p:tag name="IGUANATEXSIZE" val="18"/>
  <p:tag name="IGUANATEXCURSOR" val="321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2037.495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lim_{k_1\to 0}\psi'_3(k_1,k_3)=\qty(3-k_3\frac{d}{d{k_3}})\psi'_2(k_3)&#10;\end{align*}&#10;&#10;\end{document}"/>
  <p:tag name="IGUANATEXSIZE" val="20"/>
  <p:tag name="IGUANATEXCURSOR" val="33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25.4593"/>
  <p:tag name="ORIGINALWIDTH" val="1841.77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$\eval{\dfrac{\delta^n\Psi}{\delta\zeta^n}}_{\zeta=0}=\psi_n=(2\pi)^3\delta\qty(\sum_i\mathbf{k}_i)\psi'_n$&#10;&#10;&#10;\end{document}"/>
  <p:tag name="IGUANATEXSIZE" val="16"/>
  <p:tag name="IGUANATEXCURSOR" val="38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20.9598"/>
  <p:tag name="ORIGINALWIDTH" val="4356.955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braket{\zeta_1\zeta_2}'=\frac{1}{{2\Re[\psi'_2(k_1)]}}\equiv \mathcal{P}(k_1),\quad \braket{\zeta_1\zeta_2\zeta_3}'=-\frac{{2\Re[\psi'_3]}}{\prod_{i=1}^3 2\Re[\psi'_2(k_i)]}\equiv \mathcal{B}(k_1,k_2,k_3)&#10;\end{align*}&#10;&#10;\end{document}"/>
  <p:tag name="IGUANATEXSIZE" val="18"/>
  <p:tag name="IGUANATEXCURSOR" val="415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3293.588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lim_{k_1\to 0}\mathcal{B}=\color{blue}-\mathcal{P}(k_1)\qty(3+k_3\frac{d}{dk_3})\mathcal{P}(k_3)=-(n_s-1)\mathcal{P}(k_1)\mathcal{P}(k_3)&#10;\end{align*}&#10;&#10;\end{document}"/>
  <p:tag name="IGUANATEXSIZE" val="18"/>
  <p:tag name="IGUANATEXCURSOR" val="330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1.7323"/>
  <p:tag name="ORIGINALWIDTH" val="728.9089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mathcal{P}(k)\propto k^{n_s-4}&#10;\end{align*}&#10;&#10;\end{document}"/>
  <p:tag name="IGUANATEXSIZE" val="16"/>
  <p:tag name="IGUANATEXCURSOR" val="321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23.9595"/>
  <p:tag name="ORIGINALWIDTH" val="4079.49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braket{\zeta(x_1)\zeta(x_2)\zeta(x_3)}=\int_{\mathbf{k}_1,\mathbf{k}_2,\mathbf{k}_3}\braket{\zeta_1\zeta_2\zeta_3}'\supset \int_{k_1\ll k_3}\frac{k_1^2dk_1\ k_3^2dk_3}{k_1^3k_3^3}\sim\eval{\log k_1}_{k_1\to 0}&#10;\end{align*}&#10;&#10;\end{document}"/>
  <p:tag name="IGUANATEXSIZE" val="16"/>
  <p:tag name="IGUANATEXCURSOR" val="369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3.982"/>
  <p:tag name="ORIGINALWIDTH" val="2677.915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ds^2=a^2(-d\tau^2+e^{2\zeta}d\mathbf{x}^2)\color{blue}=a^2(-d\tau^2+d\mathbf{x}_\text{F}^2)+\cdots&#10;\end{align*}&#10;&#10;\end{document}"/>
  <p:tag name="IGUANATEXSIZE" val="20"/>
  <p:tag name="IGUANATEXCURSOR" val="35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948.6314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phi=\phi_0(t)+\delta\phi(x)&#10;\end{align*}&#10;&#10;\end{document}"/>
  <p:tag name="IGUANATEXSIZE" val="16"/>
  <p:tag name="IGUANATEXCURSOR" val="319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14.4731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zeta(x)&#10;\end{align*}&#10;&#10;\end{document}"/>
  <p:tag name="IGUANATEXSIZE" val="20"/>
  <p:tag name="IGUANATEXCURSOR" val="299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917.8853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mathbf{x}_\text{F}\simeq (1+\zeta(0))\mathbf{x}&#10;\end{align*}&#10;&#10;\end{document}"/>
  <p:tag name="IGUANATEXSIZE" val="16"/>
  <p:tag name="IGUANATEXCURSOR" val="339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931.758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zeta_\text{F}(\mathbf{x}_\text{F})\simeq \zeta(\mathbf{x}_\text{F})-\zeta(0)\mathbf{x}_\text{F}\cdot\partial_{\mathbf{x}_\text{F}}\zeta(\mathbf{x}_\text{F})&#10;\end{align*}&#10;&#10;\end{document}"/>
  <p:tag name="IGUANATEXSIZE" val="18"/>
  <p:tag name="IGUANATEXCURSOR" val="75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.7338"/>
  <p:tag name="ORIGINALWIDTH" val="1591.301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zeta_{\text{F},\mathbf{k}}\simeq\zeta_{\mathbf{k}}+\zeta(0)(3+\mathbf{k}\cdot\del_{\mathbf{k}})\zeta_\mathbf{k}&#10;\end{align*}&#10;&#10;\end{document}"/>
  <p:tag name="IGUANATEXSIZE" val="18"/>
  <p:tag name="IGUANATEXCURSOR" val="628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05.4743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zeta(0)&#10;\end{align*}&#10;&#10;\end{document}"/>
  <p:tag name="IGUANATEXSIZE" val="18"/>
  <p:tag name="IGUANATEXCURSOR" val="595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9.4788"/>
  <p:tag name="ORIGINALWIDTH" val="330.7086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lim_{k\to 0}\zeta_{\mathbf{k}}&#10;\end{align*}&#10;&#10;\end{document}"/>
  <p:tag name="IGUANATEXSIZE" val="18"/>
  <p:tag name="IGUANATEXCURSOR" val="595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23.9595"/>
  <p:tag name="ORIGINALWIDTH" val="4079.49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braket{\zeta(x_1)\zeta(x_2)\zeta(x_3)}=\int_{\mathbf{k}_1,\mathbf{k}_2,\mathbf{k}_3}\braket{\zeta_1\zeta_2\zeta_3}'\supset \int_{k_1\ll k_3}\frac{k_1^2dk_1\ k_3^2dk_3}{k_1^3k_3^3}\sim\eval{\log k_1}_{k_1\to 0}&#10;\end{align*}&#10;&#10;\end{document}"/>
  <p:tag name="IGUANATEXSIZE" val="16"/>
  <p:tag name="IGUANATEXCURSOR" val="369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3.982"/>
  <p:tag name="ORIGINALWIDTH" val="2677.915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ds^2=a^2(-d\tau^2+e^{2\zeta}d\mathbf{x}^2)\color{blue}=a^2(-d\tau^2+d\mathbf{x}_\text{F}^2)+\cdots&#10;\end{align*}&#10;&#10;\end{document}"/>
  <p:tag name="IGUANATEXSIZE" val="20"/>
  <p:tag name="IGUANATEXCURSOR" val="35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917.8853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mathbf{x}_\text{F}\simeq (1+\zeta(0))\mathbf{x}&#10;\end{align*}&#10;&#10;\end{document}"/>
  <p:tag name="IGUANATEXSIZE" val="16"/>
  <p:tag name="IGUANATEXCURSOR" val="339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931.758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zeta_\text{F}(\mathbf{x}_\text{F})\simeq \zeta(\mathbf{x}_\text{F})-\zeta(0)\mathbf{x}_\text{F}\cdot\partial_{\mathbf{x}_\text{F}}\zeta(\mathbf{x}_\text{F})&#10;\end{align*}&#10;&#10;\end{document}"/>
  <p:tag name="IGUANATEXSIZE" val="18"/>
  <p:tag name="IGUANATEXCURSOR" val="75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05.4743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zeta(0)&#10;\end{align*}&#10;&#10;\end{document}"/>
  <p:tag name="IGUANATEXSIZE" val="18"/>
  <p:tag name="IGUANATEXCURSOR" val="595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.4837"/>
  <p:tag name="ORIGINALWIDTH" val="306.7116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gamma_{ij}(x)&#10;\end{align*}&#10;&#10;\end{document}"/>
  <p:tag name="IGUANATEXSIZE" val="20"/>
  <p:tag name="IGUANATEXCURSOR" val="305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.7338"/>
  <p:tag name="ORIGINALWIDTH" val="1591.301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zeta_{\text{F},\mathbf{k}}\simeq\zeta_{\mathbf{k}}+\zeta(0)(3+\mathbf{k}\cdot\del_{\mathbf{k}})\zeta_\mathbf{k}&#10;\end{align*}&#10;&#10;\end{document}"/>
  <p:tag name="IGUANATEXSIZE" val="18"/>
  <p:tag name="IGUANATEXCURSOR" val="628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9.4788"/>
  <p:tag name="ORIGINALWIDTH" val="330.7086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lim_{k\to 0}\zeta_{\mathbf{k}}&#10;\end{align*}&#10;&#10;\end{document}"/>
  <p:tag name="IGUANATEXSIZE" val="18"/>
  <p:tag name="IGUANATEXCURSOR" val="595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3518.56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color{blue}\lim_{k_1\to 0}\braket{\zeta_1\zeta_2\zeta_3}'_\text{F}=\lim_{k_1\to 0}\braket{\zeta_1\zeta_2\zeta_3}'+\braket{\zeta_1\zeta_1}'\qty(3+k_3\frac{d}{d k_3})\braket{\zeta_3\zeta_3}'=0&#10;\end{align*}&#10;&#10;\end{document}"/>
  <p:tag name="IGUANATEXSIZE" val="18"/>
  <p:tag name="IGUANATEXCURSOR" val="775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4.4807"/>
  <p:tag name="ORIGINALWIDTH" val="596.1754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order{k_1^{-3}k_3^{-3}}&#10;\end{align*}&#10;&#10;\end{document}"/>
  <p:tag name="IGUANATEXSIZE" val="16"/>
  <p:tag name="IGUANATEXCURSOR" val="619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5.2306"/>
  <p:tag name="ORIGINALWIDTH" val="596.1754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order{k_1^{-2}k_3^{-4}}&#10;\end{align*}&#10;&#10;\end{document}"/>
  <p:tag name="IGUANATEXSIZE" val="16"/>
  <p:tag name="IGUANATEXCURSOR" val="617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5.2306"/>
  <p:tag name="ORIGINALWIDTH" val="596.1754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color{blue}\order{k_1^{-1}k_3^{-5}}&#10;\end{align*}&#10;&#10;\end{document}"/>
  <p:tag name="IGUANATEXSIZE" val="16"/>
  <p:tag name="IGUANATEXCURSOR" val="607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7.7128"/>
  <p:tag name="ORIGINALWIDTH" val="2239.22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braket{\zeta(x_1)\zeta(x_2)\zeta(x_3)}_\text{F}\underset{\text{IR}}{\longrightarrow}\int_{k_1\ll k_3}\frac{k_1}{k_3^3}dk_1\ dk_3&#10;\end{align*}&#10;&#10;\end{document}"/>
  <p:tag name="IGUANATEXSIZE" val="18"/>
  <p:tag name="IGUANATEXCURSOR" val="66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365.2043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color{blue}k_1\to 0&#10;\end{align*}&#10;&#10;\end{document}"/>
  <p:tag name="IGUANATEXSIZE" val="18"/>
  <p:tag name="IGUANATEXCURSOR" val="607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23.9595"/>
  <p:tag name="ORIGINALWIDTH" val="4079.49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braket{\zeta(x_1)\zeta(x_2)\zeta(x_3)}=\int_{\mathbf{k}_1,\mathbf{k}_2,\mathbf{k}_3}\braket{\zeta_1\zeta_2\zeta_3}'\supset \int_{k_1\ll k_3}\frac{k_1^2dk_1\ k_3^2dk_3}{k_1^3k_3^3}\sim\eval{\log k_1}_{k_1\to 0}&#10;\end{align*}&#10;&#10;\end{document}"/>
  <p:tag name="IGUANATEXSIZE" val="16"/>
  <p:tag name="IGUANATEXCURSOR" val="369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1.961"/>
  <p:tag name="ORIGINALWIDTH" val="4110.236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Psi[\zeta_{\textcolor{blue}{\text{F}}}]=\exp[-\frac{1}{2}\int_{\mf{k}_1,\mf{k}_2}\psi_{\textcolor{blue}{\text{F}},2}\zeta_{\textcolor{blue}{\text{F}},k_1}\zeta_{\textcolor{blue}{\text{F}},k_2}-\frac{1}{3!}\int_{\mf{k}_1,\mf{k}_2,\mf{k}_3}\psi_{\textcolor{blue}{\text{F}},3}\zeta_{\textcolor{blue}{\text{F}},k_1}\zeta_{\textcolor{blue}{\text{F}},k_2}\zeta_{\textcolor{blue}{\text{F}},k_3}-\cdots]&#10;\end{align*}&#10;&#10;\end{document}"/>
  <p:tag name="IGUANATEXSIZE" val="18"/>
  <p:tag name="IGUANATEXCURSOR" val="83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948.6314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phi=\phi_0(t)+\textcolor{blue}{\delta\phi(x)}&#10;\end{align*}&#10;&#10;\end{document}"/>
  <p:tag name="IGUANATEXSIZE" val="20"/>
  <p:tag name="IGUANATEXCURSOR" val="33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22.9846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psi_3&#10;\end{align*}&#10;&#10;\end{document}"/>
  <p:tag name="IGUANATEXSIZE" val="20"/>
  <p:tag name="IGUANATEXCURSOR" val="601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249.7188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=\psi_2&#10;\end{align*}&#10;&#10;\end{document}"/>
  <p:tag name="IGUANATEXSIZE" val="16"/>
  <p:tag name="IGUANATEXCURSOR" val="60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.7338"/>
  <p:tag name="ORIGINALWIDTH" val="1591.301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zeta_{\text{F},\mathbf{k}}\simeq\zeta_{\mathbf{k}}+\zeta(0)(3+\mathbf{k}\cdot\del_{\mathbf{k}})\zeta_\mathbf{k}&#10;\end{align*}&#10;&#10;\end{document}"/>
  <p:tag name="IGUANATEXSIZE" val="14"/>
  <p:tag name="IGUANATEXCURSOR" val="628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1.961"/>
  <p:tag name="ORIGINALWIDTH" val="5316.085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$-\dfrac{1}{2}\displaystyle\int_{\mathbf{k}_1,\mathbf{k}_2}\psi_{\text{F},2}\zeta_{\text{F},1}\zeta_{\text{F},2}=-\frac{1}{2}\displaystyle\int_{\mathbf{k}_1,\mathbf{k}_2}\psi_{\text{F},2}\zeta_{1}\zeta_{2}-\frac{1}{2}\int_{k_1\to 0, \mathbf{k}_2,\mathbf{k}_3}(2\pi)^3\delta^3\qty(\sum\mathbf{k}_i)\color{blue}\zeta_1\zeta_2\zeta_3\qty(3-k_3\dfrac{d}{dk_3})\psi'_{\text{F},2}$&#10;&#10;&#10;\end{document}"/>
  <p:tag name="IGUANATEXSIZE" val="16"/>
  <p:tag name="IGUANATEXCURSOR" val="61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4.462"/>
  <p:tag name="ORIGINALWIDTH" val="1107.612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zeta(0)\approx\int_{k\to 0}\frac{d^3\mathbf{k}}{(2\pi)^3}\zeta_k&#10;\end{align*}&#10;&#10;\end{document}"/>
  <p:tag name="IGUANATEXSIZE" val="14"/>
  <p:tag name="IGUANATEXCURSOR" val="64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1.961"/>
  <p:tag name="ORIGINALWIDTH" val="4110.236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Psi[\zeta_{\textcolor{blue}{\text{F}}}]=\exp[-\frac{1}{2}\int_{\mf{k}_1,\mf{k}_2}\psi_{\textcolor{blue}{\text{F}},2}\zeta_{\textcolor{blue}{\text{F}},k_1}\zeta_{\textcolor{blue}{\text{F}},k_2}-\frac{1}{3!}\int_{\mf{k}_1,\mf{k}_2,\mf{k}_3}\psi_{\textcolor{blue}{\text{F}},3}\zeta_{\textcolor{blue}{\text{F}},k_1}\zeta_{\textcolor{blue}{\text{F}},k_2}\zeta_{\textcolor{blue}{\text{F}},k_3}-\cdots]&#10;\end{align*}&#10;&#10;\end{document}"/>
  <p:tag name="IGUANATEXSIZE" val="18"/>
  <p:tag name="IGUANATEXCURSOR" val="83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22.9846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psi_3&#10;\end{align*}&#10;&#10;\end{document}"/>
  <p:tag name="IGUANATEXSIZE" val="20"/>
  <p:tag name="IGUANATEXCURSOR" val="601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249.7188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=\psi_2&#10;\end{align*}&#10;&#10;\end{document}"/>
  <p:tag name="IGUANATEXSIZE" val="16"/>
  <p:tag name="IGUANATEXCURSOR" val="60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2316.46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color{blue}\lim_{k_1\to 0}\psi'_{\text{F},3}=\lim_{k_1\to 0}\psi'_{3}-\qty(3-k_3\frac{d}{dk_3})\psi'_2=0&#10;\end{align*}&#10;&#10;\end{document}"/>
  <p:tag name="IGUANATEXSIZE" val="18"/>
  <p:tag name="IGUANATEXCURSOR" val="607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.7338"/>
  <p:tag name="ORIGINALWIDTH" val="1591.301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zeta_{\text{F},\mathbf{k}}\simeq\zeta_{\mathbf{k}}+\zeta(0)(3+\mathbf{k}\cdot\del_{\mathbf{k}})\zeta_\mathbf{k}&#10;\end{align*}&#10;&#10;\end{document}"/>
  <p:tag name="IGUANATEXSIZE" val="14"/>
  <p:tag name="IGUANATEXCURSOR" val="628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3.7308"/>
  <p:tag name="ORIGINALWIDTH" val="1460.067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h_{ij}=(\textcolor{blue}{e^{\zeta(x)}}a(t))^2(\delta_{ij}+\gamma_{ij})&#10;\end{align*}&#10;&#10;\end{document}"/>
  <p:tag name="IGUANATEXSIZE" val="20"/>
  <p:tag name="IGUANATEXCURSOR" val="29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61.4173"/>
  <p:tag name="ORIGINALWIDTH" val="5295.838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-\frac{1}{3!}\int_{\mathbf{k}_1,\mathbf{k}_2,\mathbf{k}_3}&#10;\psi_{{\text{F}},3}\zeta_{1}\zeta_{2}\zeta_{3}+\Delta\Psi_3=&amp;-\frac{1}{3!}\int_{\mathbf{k}_1,\mathbf{k}_2,\mathbf{k}_3,\text{non-soft}}&#10;\psi_{{\text{F}},3}\zeta_{1}\zeta_{2}\zeta_{3}\notag\\&#10;&amp;-\frac{1}{2}\int_{k_1\to 0,\mathbf{k}_2,\mathbf{k}_3}(2\pi)^3\delta^3\qty(\sum \mathbf{k}_i)\zeta_1\zeta_2\zeta_3\color{blue}\qty(\psi'_{\text{F},3}+\qty(3-k_3\frac{d}{dk_3})\psi'_{2})&#10;\end{align*}&#10;&#10;\end{document}"/>
  <p:tag name="IGUANATEXSIZE" val="14"/>
  <p:tag name="IGUANATEXCURSOR" val="86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4.2258"/>
  <p:tag name="ORIGINALWIDTH" val="390.7012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color{blue}\lim_{k_1\to 0}\psi'_3&#10;\end{align*}&#10;&#10;\end{document}"/>
  <p:tag name="IGUANATEXSIZE" val="14"/>
  <p:tag name="IGUANATEXCURSOR" val="607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1.961"/>
  <p:tag name="ORIGINALWIDTH" val="5316.085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$-\dfrac{1}{2}\displaystyle\int_{\mathbf{k}_1,\mathbf{k}_2}\psi_{\text{F},2}\zeta_{\text{F},1}\zeta_{\text{F},2}=-\frac{1}{2}\displaystyle\int_{\mathbf{k}_1,\mathbf{k}_2}\psi_{\text{F},2}\zeta_{1}\zeta_{2}-\frac{1}{2}\int_{k_1\to 0, \mathbf{k}_2,\mathbf{k}_3}(2\pi)^3\delta^3\qty(\sum\mathbf{k}_i)\color{blue}\zeta_1\zeta_2\zeta_3\qty(3-k_3\dfrac{d}{dk_3})\psi'_{\text{F},2}$&#10;&#10;&#10;\end{document}"/>
  <p:tag name="IGUANATEXSIZE" val="16"/>
  <p:tag name="IGUANATEXCURSOR" val="61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4.462"/>
  <p:tag name="ORIGINALWIDTH" val="1107.612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zeta(0)\approx\int_{k\to 0}\frac{d^3\mathbf{k}}{(2\pi)^3}\zeta_k&#10;\end{align*}&#10;&#10;\end{document}"/>
  <p:tag name="IGUANATEXSIZE" val="14"/>
  <p:tag name="IGUANATEXCURSOR" val="64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1.961"/>
  <p:tag name="ORIGINALWIDTH" val="4110.236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Psi[\zeta_{\textcolor{blue}{\text{F}}}]=\exp[-\frac{1}{2}\int_{\mf{k}_1,\mf{k}_2}\psi_{\textcolor{blue}{\text{F}},2}\zeta_{\textcolor{blue}{\text{F}},k_1}\zeta_{\textcolor{blue}{\text{F}},k_2}-\frac{1}{3!}\int_{\mf{k}_1,\mf{k}_2,\mf{k}_3}\psi_{\textcolor{blue}{\text{F}},3}\zeta_{\textcolor{blue}{\text{F}},k_1}\zeta_{\textcolor{blue}{\text{F}},k_2}\zeta_{\textcolor{blue}{\text{F}},k_3}-\cdots]&#10;\end{align*}&#10;&#10;\end{document}"/>
  <p:tag name="IGUANATEXSIZE" val="18"/>
  <p:tag name="IGUANATEXCURSOR" val="83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22.9846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psi_3&#10;\end{align*}&#10;&#10;\end{document}"/>
  <p:tag name="IGUANATEXSIZE" val="20"/>
  <p:tag name="IGUANATEXCURSOR" val="601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249.7188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=\psi_2&#10;\end{align*}&#10;&#10;\end{document}"/>
  <p:tag name="IGUANATEXSIZE" val="16"/>
  <p:tag name="IGUANATEXCURSOR" val="60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2316.46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color{blue}\lim_{k_1\to 0}\psi'_{\text{F},3}=\lim_{k_1\to 0}\psi'_{3}-\qty(3-k_3\frac{d}{dk_3})\psi'_2=0&#10;\end{align*}&#10;&#10;\end{document}"/>
  <p:tag name="IGUANATEXSIZE" val="18"/>
  <p:tag name="IGUANATEXCURSOR" val="607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.7338"/>
  <p:tag name="ORIGINALWIDTH" val="1591.301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zeta_{\text{F},\mathbf{k}}\simeq\zeta_{\mathbf{k}}+\zeta(0)(3+\mathbf{k}\cdot\del_{\mathbf{k}})\zeta_\mathbf{k}&#10;\end{align*}&#10;&#10;\end{document}"/>
  <p:tag name="IGUANATEXSIZE" val="14"/>
  <p:tag name="IGUANATEXCURSOR" val="628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61.4173"/>
  <p:tag name="ORIGINALWIDTH" val="5295.838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-\frac{1}{3!}\int_{\mathbf{k}_1,\mathbf{k}_2,\mathbf{k}_3}&#10;\psi_{{\text{F}},3}\zeta_{1}\zeta_{2}\zeta_{3}+\Delta\Psi_3=&amp;-\frac{1}{3!}\int_{\mathbf{k}_1,\mathbf{k}_2,\mathbf{k}_3,\text{non-soft}}&#10;\psi_{{\text{F}},3}\zeta_{1}\zeta_{2}\zeta_{3}\notag\\&#10;&amp;-\frac{1}{2}\int_{k_1\to 0,\mathbf{k}_2,\mathbf{k}_3}(2\pi)^3\delta^3\qty(\sum \mathbf{k}_i)\zeta_1\zeta_2\zeta_3\color{blue}\qty(\psi'_{\text{F},3}+\qty(3-k_3\frac{d}{dk_3})\psi'_{2})&#10;\end{align*}&#10;&#10;\end{document}"/>
  <p:tag name="IGUANATEXSIZE" val="14"/>
  <p:tag name="IGUANATEXCURSOR" val="86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14.4731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zeta(x)&#10;\end{align*}&#10;&#10;\end{document}"/>
  <p:tag name="IGUANATEXSIZE" val="20"/>
  <p:tag name="IGUANATEXCURSOR" val="299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4.2258"/>
  <p:tag name="ORIGINALWIDTH" val="390.7012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color{blue}\lim_{k_1\to 0}\psi'_3&#10;\end{align*}&#10;&#10;\end{document}"/>
  <p:tag name="IGUANATEXSIZE" val="14"/>
  <p:tag name="IGUANATEXCURSOR" val="607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1.961"/>
  <p:tag name="ORIGINALWIDTH" val="5316.085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$-\dfrac{1}{2}\displaystyle\int_{\mathbf{k}_1,\mathbf{k}_2}\psi_{\text{F},2}\zeta_{\text{F},1}\zeta_{\text{F},2}=-\frac{1}{2}\displaystyle\int_{\mathbf{k}_1,\mathbf{k}_2}\psi_{\text{F},2}\zeta_{1}\zeta_{2}-\frac{1}{2}\int_{k_1\to 0, \mathbf{k}_2,\mathbf{k}_3}(2\pi)^3\delta^3\qty(\sum\mathbf{k}_i)\color{blue}\zeta_1\zeta_2\zeta_3\qty(3-k_3\dfrac{d}{dk_3})\psi'_{\text{F},2}$&#10;&#10;&#10;\end{document}"/>
  <p:tag name="IGUANATEXSIZE" val="16"/>
  <p:tag name="IGUANATEXCURSOR" val="61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4.462"/>
  <p:tag name="ORIGINALWIDTH" val="1107.612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zeta(0)\approx\int_{k\to 0}\frac{d^3\mathbf{k}}{(2\pi)^3}\zeta_k&#10;\end{align*}&#10;&#10;\end{document}"/>
  <p:tag name="IGUANATEXSIZE" val="14"/>
  <p:tag name="IGUANATEXCURSOR" val="64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1.7323"/>
  <p:tag name="ORIGINALWIDTH" val="458.1927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(k_\mr{E}/k_\mr{S})^{4}&#10;\end{align*}&#10;&#10;\end{document}"/>
  <p:tag name="IGUANATEXSIZE" val="18"/>
  <p:tag name="IGUANATEXCURSOR" val="61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.9824"/>
  <p:tag name="ORIGINALWIDTH" val="236.2205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|\psi_3|^2&#10;\end{align*}&#10;&#10;\end{document}"/>
  <p:tag name="IGUANATEXSIZE" val="18"/>
  <p:tag name="IGUANATEXCURSOR" val="59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2.7109"/>
  <p:tag name="ORIGINALWIDTH" val="2446.194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Gamma_\mr{IR}\sim \int_{\mf{k}_\text{S},\mf{k}_\text{E},\mf{k}'_\text{E},\text{IR}}|\psi_3|^2P_{k_\text{E}}P_{k'_\text{E}}\sim\log(k_\mr{IR}/k_\mr{S}) &#10;\end{align*}&#10;&#10;\end{document}"/>
  <p:tag name="IGUANATEXSIZE" val="18"/>
  <p:tag name="IGUANATEXCURSOR" val="74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1.7323"/>
  <p:tag name="ORIGINALWIDTH" val="731.9085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\color{blue}&#10;\begin{align*}&#10;(k_\mr{IR}/k_\mr{S})^4\sim 0&#10;\end{align*}&#10;&#10;\end{document}"/>
  <p:tag name="IGUANATEXSIZE" val="18"/>
  <p:tag name="IGUANATEXCURSOR" val="591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2316.46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color{blue}\lim_{k_1\to 0}\psi'_{\text{F},3}=\lim_{k_1\to 0}\psi'_{3}-\qty(3-k_3\frac{d}{dk_3})\psi'_2=0&#10;\end{align*}&#10;&#10;\end{document}"/>
  <p:tag name="IGUANATEXSIZE" val="16"/>
  <p:tag name="IGUANATEXCURSOR" val="607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3.982"/>
  <p:tag name="ORIGINALWIDTH" val="2677.915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ds^2=a^2(-d\tau^2+e^{2\zeta}d\mathbf{x}^2)\color{blue}=a^2(-d\tau^2+d\mathbf{x}_\text{F}^2)+\cdots&#10;\end{align*}&#10;&#10;\end{document}"/>
  <p:tag name="IGUANATEXSIZE" val="16"/>
  <p:tag name="IGUANATEXCURSOR" val="35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2.7109"/>
  <p:tag name="ORIGINALWIDTH" val="3205.849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rho[\zeta_\text{S},\widetilde{\zeta}_\text{S}]\propto e^{-\Gamma\zeta_\text{S}\widetilde{\zeta}_\text{S}},\quad \Gamma\propto \int_{k_\mr{E},k'_\mr{E}}P_{k_\mr{E}}P_{k'_\mr{E}}|\psi_3|^2\sim \log(k_\mr{IR}/k_\mr{S})&#10;\end{align*}&#10;&#10;\end{document}"/>
  <p:tag name="IGUANATEXSIZE" val="16"/>
  <p:tag name="IGUANATEXCURSOR" val="77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.4837"/>
  <p:tag name="ORIGINALWIDTH" val="306.7116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gamma_{ij}(x)&#10;\end{align*}&#10;&#10;\end{document}"/>
  <p:tag name="IGUANATEXSIZE" val="20"/>
  <p:tag name="IGUANATEXCURSOR" val="305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9813"/>
  <p:tag name="ORIGINALWIDTH" val="827.8965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$&#10;C_1=\color{blue}\sum_{i\neq j}|\rho_{ij}|&#10;$&#10;&#10;\end{document}"/>
  <p:tag name="IGUANATEXSIZE" val="16"/>
  <p:tag name="IGUANATEXCURSOR" val="321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1.7323"/>
  <p:tag name="ORIGINALWIDTH" val="1097.863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color{blue}&#10;\begin{align*}&#10;\Gamma_\mr{IR}\sim  (k_\mr{IR}/k_\mr{S})^4\sim 0&#10;\end{align*}&#10;&#10;\end{document}"/>
  <p:tag name="IGUANATEXSIZE" val="18"/>
  <p:tag name="IGUANATEXCURSOR" val="654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7.7128"/>
  <p:tag name="ORIGINALWIDTH" val="3006.374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braket{\zeta(x_1)\zeta(x_2)\zeta(x_3)}\sim\log k_\mr{long}\longrightarrow\int_{k_1\ll k_3}\frac{k_1}{k_3^3}dk_1\ dk_3\sim 0&#10;\end{align*}&#10;&#10;\end{document}"/>
  <p:tag name="IGUANATEXSIZE" val="18"/>
  <p:tag name="IGUANATEXCURSOR" val="65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107.2366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k_\text{S}&#10;\end{align*}&#10;&#10;\end{document}"/>
  <p:tag name="IGUANATEXSIZE" val="18"/>
  <p:tag name="IGUANATEXCURSOR" val="603"/>
  <p:tag name="TRANSPARENCY" val="Fals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107.2366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k_\text{S}&#10;\end{align*}&#10;&#10;\end{document}"/>
  <p:tag name="IGUANATEXSIZE" val="18"/>
  <p:tag name="IGUANATEXCURSOR" val="603"/>
  <p:tag name="TRANSPARENCY" val="Fals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.4859"/>
  <p:tag name="ORIGINALWIDTH" val="98.98764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zeta_\text{S}&#10;\end{align*}&#10;&#10;\end{document}"/>
  <p:tag name="IGUANATEXSIZE" val="18"/>
  <p:tag name="IGUANATEXCURSOR" val="609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8.4814"/>
  <p:tag name="ORIGINALWIDTH" val="98.98764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widetilde{\zeta}_\text{S}&#10;\end{align*}&#10;&#10;\end{document}"/>
  <p:tag name="IGUANATEXSIZE" val="18"/>
  <p:tag name="IGUANATEXCURSOR" val="61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.4859"/>
  <p:tag name="ORIGINALWIDTH" val="113.2358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zeta_\text{E}&#10;\end{align*}&#10;&#10;\end{document}"/>
  <p:tag name="IGUANATEXSIZE" val="18"/>
  <p:tag name="IGUANATEXCURSOR" val="609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.4859"/>
  <p:tag name="ORIGINALWIDTH" val="113.2358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\zeta_\text{E}&#10;\end{align*}&#10;&#10;\end{document}"/>
  <p:tag name="IGUANATEXSIZE" val="18"/>
  <p:tag name="IGUANATEXCURSOR" val="609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121.4848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k_\text{E}&#10;\end{align*}&#10;&#10;\end{document}"/>
  <p:tag name="IGUANATEXSIZE" val="18"/>
  <p:tag name="IGUANATEXCURSOR" val="605"/>
  <p:tag name="TRANSPARENCY" val="Fals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4.462"/>
  <p:tag name="ORIGINALWIDTH" val="2027.746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pagestyle{empty}&#10;\begin{document}&#10;&#10;\begin{align*}&#10;S^{(2)}=M_{\mathrm{pl}}^2 \int \mathrm{d} \tau \frac{\mathrm{d}^3 k}{(2 \pi)^3} a^2 \epsilon\left[\zeta'^2_{\mathbf{k}}-{k^2} \zeta^2_\mathbf{k}\right]&#10;\end{align*}&#10;&#10;\end{document}"/>
  <p:tag name="IGUANATEXSIZE" val="14"/>
  <p:tag name="IGUANATEXCURSOR" val="369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7.2103"/>
  <p:tag name="ORIGINALWIDTH" val="3230.596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pi_{\mathbf{k}}\equiv \frac{\delta S^{(2)}}{\delta\zeta'_{\mathbf{k}}}=a^2\epsilon\zeta'_{-\mathbf{k}},\qquad [\zeta_\mathbf{k}(\tau),\pi_{\mathbf{k}'}(\tau)]=i(2\pi)^3\delta^3(\mathbf{k}-\mathbf{k}')&#10;\end{align*}&#10;&#10;\end{document}"/>
  <p:tag name="IGUANATEXSIZE" val="14"/>
  <p:tag name="IGUANATEXCURSOR" val="38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7.9677"/>
  <p:tag name="ORIGINALWIDTH" val="1027.372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d\tau=\frac{dt}{a},\quad \zeta'=\frac{d\zeta}{d\tau}&#10;\end{align*}&#10;&#10;\end{document}"/>
  <p:tag name="IGUANATEXSIZE" val="14"/>
  <p:tag name="IGUANATEXCURSOR" val="338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3.9745"/>
  <p:tag name="ORIGINALWIDTH" val="2770.904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zeta_\mathbf{k}\equiv a_\mathbf{k}u_k(\tau)+a_{-\mathbf{k}}^\dagger u_k^*(\tau),\qquad au_k(\tau)\underset{k\tau\to -\infty}{\propto}e^{-ik\tau}&#10;\end{align*}&#10;&#10;\end{document}"/>
  <p:tag name="IGUANATEXSIZE" val="14"/>
  <p:tag name="IGUANATEXCURSOR" val="424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28.459"/>
  <p:tag name="ORIGINALWIDTH" val="2295.463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epsilon= M_\text{pl}^2\qty(\frac{V'}{V})^2\ll 1,\quad |\eta|=M_\text{pl}^2\qty|\frac{V''}{V}|\ll 1&#10;\end{align*}&#10;&#10;\end{document}"/>
  <p:tag name="IGUANATEXSIZE" val="16"/>
  <p:tag name="IGUANATEXCURSOR" val="345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24.222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1/H&#10;\end{align*}&#10;&#10;\end{document}"/>
  <p:tag name="IGUANATEXSIZE" val="14"/>
  <p:tag name="IGUANATEXCURSOR" val="598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87.4765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a/k&#10;\end{align*}&#10;&#10;\end{document}"/>
  <p:tag name="IGUANATEXSIZE" val="14"/>
  <p:tag name="IGUANATEXCURSOR" val="598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3.4533"/>
  <p:tag name="ORIGINALWIDTH" val="3511.811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u_k(\tau)=\frac{H}{2\epsilon M_\text{pl}\sqrt{k^3}}(1+ik\tau)e^{-ik\tau}\quad\qty(\underset{|k\tau|&lt;1}{\longrightarrow}\frac{H}{2\epsilon M_\text{pl}\sqrt{k^3}}= \color{blue}\text{const.}\color{black})&#10;\end{align*}&#10;&#10;\end{document}"/>
  <p:tag name="IGUANATEXSIZE" val="16"/>
  <p:tag name="IGUANATEXCURSOR" val="491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948.6314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phi=\phi_0(t)+\textcolor{blue}{\delta\phi(x)}&#10;\end{align*}&#10;&#10;\end{document}"/>
  <p:tag name="IGUANATEXSIZE" val="20"/>
  <p:tag name="IGUANATEXCURSOR" val="33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3.7308"/>
  <p:tag name="ORIGINALWIDTH" val="1460.067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h_{ij}=(\textcolor{blue}{e^{\zeta(x)}}a(t))^2(\delta_{ij}+\gamma_{ij})&#10;\end{align*}&#10;&#10;\end{document}"/>
  <p:tag name="IGUANATEXSIZE" val="20"/>
  <p:tag name="IGUANATEXCURSOR" val="29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14.4731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zeta(x)&#10;\end{align*}&#10;&#10;\end{document}"/>
  <p:tag name="IGUANATEXSIZE" val="20"/>
  <p:tag name="IGUANATEXCURSOR" val="299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.4837"/>
  <p:tag name="ORIGINALWIDTH" val="306.7116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gamma_{ij}(x)&#10;\end{align*}&#10;&#10;\end{document}"/>
  <p:tag name="IGUANATEXSIZE" val="20"/>
  <p:tag name="IGUANATEXCURSOR" val="305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.4859"/>
  <p:tag name="ORIGINALWIDTH" val="53.99323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zeta&#10;\end{align*}&#10;&#10;\end{document}"/>
  <p:tag name="IGUANATEXSIZE" val="18"/>
  <p:tag name="IGUANATEXCURSOR" val="29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9.7113"/>
  <p:tag name="ORIGINALWIDTH" val="1382.827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zeta=\frac{H}{2\epsilon M_\text{pl}\sqrt{k^3}}(a_\mathbf{k}+a_{-\mathbf{k}}^\dagger)&#10;\end{align*}&#10;&#10;\end{document}"/>
  <p:tag name="IGUANATEXSIZE" val="16"/>
  <p:tag name="IGUANATEXCURSOR" val="337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4.462"/>
  <p:tag name="ORIGINALWIDTH" val="2027.746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pagestyle{empty}&#10;\begin{document}&#10;&#10;\begin{align*}&#10;S^{(2)}=M_{\mathrm{pl}}^2 \int \mathrm{d} \tau \frac{\mathrm{d}^3 k}{(2 \pi)^3} a^2 \epsilon\left[\zeta'^2_{\mathbf{k}}-{k^2} \zeta^2_\mathbf{k}\right]&#10;\end{align*}&#10;&#10;\end{document}"/>
  <p:tag name="IGUANATEXSIZE" val="14"/>
  <p:tag name="IGUANATEXCURSOR" val="369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2.7184"/>
  <p:tag name="ORIGINALWIDTH" val="1357.33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mathcal{L}_\text{m}=-\frac{1}{2}\partial_\mu\phi\partial^\mu\phi-V(\phi)&#10;\end{align*}&#10;&#10;\end{document}"/>
  <p:tag name="IGUANATEXSIZE" val="20"/>
  <p:tag name="IGUANATEXCURSOR" val="36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7.2103"/>
  <p:tag name="ORIGINALWIDTH" val="3230.596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pi_{\mathbf{k}}\equiv \frac{\delta S^{(2)}}{\delta\zeta'_{\mathbf{k}}}=a^2\epsilon\zeta'_{-\mathbf{k}},\qquad [\zeta_\mathbf{k}(\tau),\pi_{\mathbf{k}'}(\tau)]=i(2\pi)^3\delta^3(\mathbf{k}-\mathbf{k}')&#10;\end{align*}&#10;&#10;\end{document}"/>
  <p:tag name="IGUANATEXSIZE" val="14"/>
  <p:tag name="IGUANATEXCURSOR" val="38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7.9677"/>
  <p:tag name="ORIGINALWIDTH" val="1027.372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d\tau=\frac{dt}{a},\quad \zeta'=\frac{d\zeta}{d\tau}&#10;\end{align*}&#10;&#10;\end{document}"/>
  <p:tag name="IGUANATEXSIZE" val="14"/>
  <p:tag name="IGUANATEXCURSOR" val="338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3.9745"/>
  <p:tag name="ORIGINALWIDTH" val="2770.904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zeta_\mathbf{k}\equiv a_\mathbf{k}u_k(\tau)+a_{-\mathbf{k}}^\dagger u_k^*(\tau),\qquad au_k(\tau)\underset{k\tau\to -\infty}{\propto}e^{-ik\tau}&#10;\end{align*}&#10;&#10;\end{document}"/>
  <p:tag name="IGUANATEXSIZE" val="14"/>
  <p:tag name="IGUANATEXCURSOR" val="424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24.222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1/H&#10;\end{align*}&#10;&#10;\end{document}"/>
  <p:tag name="IGUANATEXSIZE" val="14"/>
  <p:tag name="IGUANATEXCURSOR" val="598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87.4765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a/k&#10;\end{align*}&#10;&#10;\end{document}"/>
  <p:tag name="IGUANATEXSIZE" val="14"/>
  <p:tag name="IGUANATEXCURSOR" val="598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3.4533"/>
  <p:tag name="ORIGINALWIDTH" val="3511.811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u_k(\tau)=\frac{H}{2\epsilon M_\text{pl}\sqrt{k^3}}(1+ik\tau)e^{-ik\tau}\quad\qty(\underset{|k\tau|&lt;1}{\longrightarrow}\frac{H}{2\epsilon M_\text{pl}\sqrt{k^3}}= \color{blue}\text{const.}\color{black})&#10;\end{align*}&#10;&#10;\end{document}"/>
  <p:tag name="IGUANATEXSIZE" val="16"/>
  <p:tag name="IGUANATEXCURSOR" val="491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948.6314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phi=\phi_0(t)+\textcolor{blue}{\delta\phi(x)}&#10;\end{align*}&#10;&#10;\end{document}"/>
  <p:tag name="IGUANATEXSIZE" val="20"/>
  <p:tag name="IGUANATEXCURSOR" val="33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3.7308"/>
  <p:tag name="ORIGINALWIDTH" val="1460.067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h_{ij}=(\textcolor{blue}{e^{\zeta(x)}}a(t))^2(\delta_{ij}+\gamma_{ij})&#10;\end{align*}&#10;&#10;\end{document}"/>
  <p:tag name="IGUANATEXSIZE" val="20"/>
  <p:tag name="IGUANATEXCURSOR" val="29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14.4731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zeta(x)&#10;\end{align*}&#10;&#10;\end{document}"/>
  <p:tag name="IGUANATEXSIZE" val="20"/>
  <p:tag name="IGUANATEXCURSOR" val="299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.4837"/>
  <p:tag name="ORIGINALWIDTH" val="306.7116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gamma_{ij}(x)&#10;\end{align*}&#10;&#10;\end{document}"/>
  <p:tag name="IGUANATEXSIZE" val="20"/>
  <p:tag name="IGUANATEXCURSOR" val="305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948.6314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phi=\phi_0(t)+\delta\phi(x)&#10;\end{align*}&#10;&#10;\end{document}"/>
  <p:tag name="IGUANATEXSIZE" val="16"/>
  <p:tag name="IGUANATEXCURSOR" val="319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.4859"/>
  <p:tag name="ORIGINALWIDTH" val="53.99323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zeta&#10;\end{align*}&#10;&#10;\end{document}"/>
  <p:tag name="IGUANATEXSIZE" val="18"/>
  <p:tag name="IGUANATEXCURSOR" val="29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9.7113"/>
  <p:tag name="ORIGINALWIDTH" val="1382.827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zeta=\frac{H}{2\epsilon M_\text{pl}\sqrt{k^3}}(a_\mathbf{k}+a_{-\mathbf{k}}^\dagger)&#10;\end{align*}&#10;&#10;\end{document}"/>
  <p:tag name="IGUANATEXSIZE" val="16"/>
  <p:tag name="IGUANATEXCURSOR" val="337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4.462"/>
  <p:tag name="ORIGINALWIDTH" val="2027.746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pagestyle{empty}&#10;\begin{document}&#10;&#10;\begin{align*}&#10;S^{(2)}=M_{\mathrm{pl}}^2 \int \mathrm{d} \tau \frac{\mathrm{d}^3 k}{(2 \pi)^3} a^2 \epsilon\left[\zeta'^2_{\mathbf{k}}-{k^2} \zeta^2_\mathbf{k}\right]&#10;\end{align*}&#10;&#10;\end{document}"/>
  <p:tag name="IGUANATEXSIZE" val="14"/>
  <p:tag name="IGUANATEXCURSOR" val="369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7.2103"/>
  <p:tag name="ORIGINALWIDTH" val="3230.596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pi_{\mathbf{k}}\equiv \frac{\delta S^{(2)}}{\delta\zeta'_{\mathbf{k}}}=a^2\epsilon\zeta'_{-\mathbf{k}},\qquad [\zeta_\mathbf{k}(\tau),\pi_{\mathbf{k}'}(\tau)]=i(2\pi)^3\delta^3(\mathbf{k}-\mathbf{k}')&#10;\end{align*}&#10;&#10;\end{document}"/>
  <p:tag name="IGUANATEXSIZE" val="14"/>
  <p:tag name="IGUANATEXCURSOR" val="38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7.9677"/>
  <p:tag name="ORIGINALWIDTH" val="1027.372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d\tau=\frac{dt}{a},\quad \zeta'=\frac{d\zeta}{d\tau}&#10;\end{align*}&#10;&#10;\end{document}"/>
  <p:tag name="IGUANATEXSIZE" val="14"/>
  <p:tag name="IGUANATEXCURSOR" val="338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3.9745"/>
  <p:tag name="ORIGINALWIDTH" val="2770.904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zeta_\mathbf{k}\equiv a_\mathbf{k}u_k(\tau)+a_{-\mathbf{k}}^\dagger u_k^*(\tau),\qquad au_k(\tau)\underset{k\tau\to -\infty}{\propto}e^{-ik\tau}&#10;\end{align*}&#10;&#10;\end{document}"/>
  <p:tag name="IGUANATEXSIZE" val="14"/>
  <p:tag name="IGUANATEXCURSOR" val="424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24.222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1/H&#10;\end{align*}&#10;&#10;\end{document}"/>
  <p:tag name="IGUANATEXSIZE" val="14"/>
  <p:tag name="IGUANATEXCURSOR" val="598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87.4765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a/k&#10;\end{align*}&#10;&#10;\end{document}"/>
  <p:tag name="IGUANATEXSIZE" val="14"/>
  <p:tag name="IGUANATEXCURSOR" val="598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3.4533"/>
  <p:tag name="ORIGINALWIDTH" val="3511.811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u_k(\tau)=\frac{H}{2\epsilon M_\text{pl}\sqrt{k^3}}(1+ik\tau)e^{-ik\tau}\quad\qty(\underset{|k\tau|&lt;1}{\longrightarrow}\frac{H}{2\epsilon M_\text{pl}\sqrt{k^3}}= \color{blue}\text{const.}\color{black})&#10;\end{align*}&#10;&#10;\end{document}"/>
  <p:tag name="IGUANATEXSIZE" val="16"/>
  <p:tag name="IGUANATEXCURSOR" val="491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2.2347"/>
  <p:tag name="ORIGINALWIDTH" val="895.3881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\color{blue}&#10;\begin{align*}&#10;\phi=\phi_{\mathrm{UV}}+\phi_{\mathrm{IR,cl}}&#10;\end{align*}&#10;&#10;\end{document}"/>
  <p:tag name="IGUANATEXSIZE" val="18"/>
  <p:tag name="IGUANATEXCURSOR" val="591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28.459"/>
  <p:tag name="ORIGINALWIDTH" val="2295.463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epsilon= M_\text{pl}^2\qty(\frac{V'}{V})^2\ll 1,\quad |\eta|=M_\text{pl}^2\qty|\frac{V''}{V}|\ll 1&#10;\end{align*}&#10;&#10;\end{document}"/>
  <p:tag name="IGUANATEXSIZE" val="16"/>
  <p:tag name="IGUANATEXCURSOR" val="345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948.6314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phi=\phi_0(t)+\textcolor{blue}{\delta\phi(x)}&#10;\end{align*}&#10;&#10;\end{document}"/>
  <p:tag name="IGUANATEXSIZE" val="20"/>
  <p:tag name="IGUANATEXCURSOR" val="33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3.7308"/>
  <p:tag name="ORIGINALWIDTH" val="1460.067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h_{ij}=(\textcolor{blue}{e^{\zeta(x)}}a(t))^2(\delta_{ij}+\gamma_{ij})&#10;\end{align*}&#10;&#10;\end{document}"/>
  <p:tag name="IGUANATEXSIZE" val="20"/>
  <p:tag name="IGUANATEXCURSOR" val="29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14.4731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zeta(x)&#10;\end{align*}&#10;&#10;\end{document}"/>
  <p:tag name="IGUANATEXSIZE" val="20"/>
  <p:tag name="IGUANATEXCURSOR" val="299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.4837"/>
  <p:tag name="ORIGINALWIDTH" val="306.7116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gamma_{ij}(x)&#10;\end{align*}&#10;&#10;\end{document}"/>
  <p:tag name="IGUANATEXSIZE" val="20"/>
  <p:tag name="IGUANATEXCURSOR" val="305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.4859"/>
  <p:tag name="ORIGINALWIDTH" val="53.99323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zeta&#10;\end{align*}&#10;&#10;\end{document}"/>
  <p:tag name="IGUANATEXSIZE" val="18"/>
  <p:tag name="IGUANATEXCURSOR" val="29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9.7113"/>
  <p:tag name="ORIGINALWIDTH" val="1382.827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zeta=\frac{H}{2\epsilon M_\text{pl}\sqrt{k^3}}(a_\mathbf{k}+a_{-\mathbf{k}}^\dagger)&#10;\end{align*}&#10;&#10;\end{document}"/>
  <p:tag name="IGUANATEXSIZE" val="16"/>
  <p:tag name="IGUANATEXCURSOR" val="337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4.462"/>
  <p:tag name="ORIGINALWIDTH" val="2027.746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pagestyle{empty}&#10;\begin{document}&#10;&#10;\begin{align*}&#10;S^{(2)}=M_{\mathrm{pl}}^2 \int \mathrm{d} \tau \frac{\mathrm{d}^3 k}{(2 \pi)^3} a^2 \epsilon\left[\zeta'^2_{\mathbf{k}}-{k^2} \zeta^2_\mathbf{k}\right]&#10;\end{align*}&#10;&#10;\end{document}"/>
  <p:tag name="IGUANATEXSIZE" val="14"/>
  <p:tag name="IGUANATEXCURSOR" val="369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7.2103"/>
  <p:tag name="ORIGINALWIDTH" val="3230.596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pi_{\mathbf{k}}\equiv \frac{\delta S^{(2)}}{\delta\zeta'_{\mathbf{k}}}=a^2\epsilon\zeta'_{-\mathbf{k}},\qquad [\zeta_\mathbf{k}(\tau),\pi_{\mathbf{k}'}(\tau)]=i(2\pi)^3\delta^3(\mathbf{k}-\mathbf{k}')&#10;\end{align*}&#10;&#10;\end{document}"/>
  <p:tag name="IGUANATEXSIZE" val="14"/>
  <p:tag name="IGUANATEXCURSOR" val="38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7.9677"/>
  <p:tag name="ORIGINALWIDTH" val="1027.372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d\tau=\frac{dt}{a},\quad \zeta'=\frac{d\zeta}{d\tau}&#10;\end{align*}&#10;&#10;\end{document}"/>
  <p:tag name="IGUANATEXSIZE" val="14"/>
  <p:tag name="IGUANATEXCURSOR" val="338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3.9745"/>
  <p:tag name="ORIGINALWIDTH" val="2770.904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zeta_\mathbf{k}\equiv a_\mathbf{k}u_k(\tau)+a_{-\mathbf{k}}^\dagger u_k^*(\tau),\qquad au_k(\tau)\underset{k\tau\to -\infty}{\propto}e^{-ik\tau}&#10;\end{align*}&#10;&#10;\end{document}"/>
  <p:tag name="IGUANATEXSIZE" val="14"/>
  <p:tag name="IGUANATEXCURSOR" val="424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2.7184"/>
  <p:tag name="ORIGINALWIDTH" val="1357.33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mathcal{L}_\text{m}=-\frac{1}{2}\partial_\mu\phi\partial^\mu\phi-V(\phi)&#10;\end{align*}&#10;&#10;\end{document}"/>
  <p:tag name="IGUANATEXSIZE" val="20"/>
  <p:tag name="IGUANATEXCURSOR" val="36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24.222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1/H&#10;\end{align*}&#10;&#10;\end{document}"/>
  <p:tag name="IGUANATEXSIZE" val="14"/>
  <p:tag name="IGUANATEXCURSOR" val="598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87.4765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&#10;\begin{align*}&#10;a/k&#10;\end{align*}&#10;&#10;\end{document}"/>
  <p:tag name="IGUANATEXSIZE" val="14"/>
  <p:tag name="IGUANATEXCURSOR" val="598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3.4533"/>
  <p:tag name="ORIGINALWIDTH" val="3511.811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u_k(\tau)=\frac{H}{2\epsilon M_\text{pl}\sqrt{k^3}}(1+ik\tau)e^{-ik\tau}\quad\qty(\underset{|k\tau|&lt;1}{\longrightarrow}\frac{H}{2\epsilon M_\text{pl}\sqrt{k^3}}= \color{blue}\text{const.}\color{black})&#10;\end{align*}&#10;&#10;\end{document}"/>
  <p:tag name="IGUANATEXSIZE" val="16"/>
  <p:tag name="IGUANATEXCURSOR" val="491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2.2347"/>
  <p:tag name="ORIGINALWIDTH" val="895.3881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newcommand{\mpl}{M_\mathrm{pl}}&#10;\renewcommand{\i}{\mathrm{i}}&#10;\newcommand{\e}{\mathrm{e}}&#10;\renewcommand{\d}{\text{d}}&#10;\newcommand{\p}{\uppi}&#10;\newcommand{\mc}[1]{\mathcal{#1}}&#10;\newcommand{\mr}[1]{\mathrm{#1}}&#10;\newcommand{\mb}[1]{\mathbb{#1}}&#10;\newcommand{\mf}[1]{\mathbf{#1}}&#10;\newcommand{\del}{\partial}&#10;&#10;\pagestyle{empty}&#10;\begin{document}&#10;\color{blue}&#10;\begin{align*}&#10;\phi=\phi_{\mathrm{UV}}+\phi_{\mathrm{IR,cl}}&#10;\end{align*}&#10;&#10;\end{document}"/>
  <p:tag name="IGUANATEXSIZE" val="18"/>
  <p:tag name="IGUANATEXCURSOR" val="591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109.111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ket{\Psi}=\alpha\ket{\psi_1}+\beta\ket{\psi_2}&#10;\end{align*}&#10;&#10;\end{document}"/>
  <p:tag name="IGUANATEXSIZE" val="18"/>
  <p:tag name="IGUANATEXCURSOR" val="32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5.9805"/>
  <p:tag name="ORIGINALWIDTH" val="3609.299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braket{\Psi|\widehat{A}|\Psi}=|\alpha|^2\braket{\psi_1|\widehat{A}|\psi_1}+|\beta|^2\braket{\psi_2|\widehat{A}|\psi_2}+\color{blue}(\alpha\beta^*\braket{\psi_2|\widehat{A}|\psi_1}+\text{c.c.})&#10;\end{align*}&#10;&#10;\end{document}"/>
  <p:tag name="IGUANATEXSIZE" val="18"/>
  <p:tag name="IGUANATEXCURSOR" val="42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96.73788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widehat{A}&#10;\end{align*}&#10;&#10;\end{document}"/>
  <p:tag name="IGUANATEXSIZE" val="20"/>
  <p:tag name="IGUANATEXCURSOR" val="30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9813"/>
  <p:tag name="ORIGINALWIDTH" val="1567.304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braket{\psi_2|a_n}\braket{a_n|\psi_1}\sim e^{ia_n(\psi_1-\psi_2^*)}&#10;\end{align*}&#10;&#10;\end{document}"/>
  <p:tag name="IGUANATEXSIZE" val="14"/>
  <p:tag name="IGUANATEXCURSOR" val="357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1484.065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rho=\ket{\Psi}\bra{\Psi}=\mqty(|\alpha|^2 &amp; \alpha\beta^*\\ \alpha^*\beta&amp;|\beta|^2)&#10;\end{align*}&#10;&#10;\end{document}"/>
  <p:tag name="IGUANATEXSIZE" val="18"/>
  <p:tag name="IGUANATEXCURSOR" val="35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109.111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ket{\Psi}=\alpha\ket{\psi_1}+\beta\ket{\psi_2}&#10;\end{align*}&#10;&#10;\end{document}"/>
  <p:tag name="IGUANATEXSIZE" val="18"/>
  <p:tag name="IGUANATEXCURSOR" val="32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948.6314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phi=\phi_0(t)+\delta\phi(x)&#10;\end{align*}&#10;&#10;\end{document}"/>
  <p:tag name="IGUANATEXSIZE" val="16"/>
  <p:tag name="IGUANATEXCURSOR" val="319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5.9805"/>
  <p:tag name="ORIGINALWIDTH" val="3609.299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braket{\Psi|\widehat{A}|\Psi}=|\alpha|^2\braket{\psi_1|\widehat{A}|\psi_1}+|\beta|^2\braket{\psi_2|\widehat{A}|\psi_2}+\color{blue}(\alpha\beta^*\braket{\psi_2|\widehat{A}|\psi_1}+\text{c.c.})&#10;\end{align*}&#10;&#10;\end{document}"/>
  <p:tag name="IGUANATEXSIZE" val="18"/>
  <p:tag name="IGUANATEXCURSOR" val="42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96.73788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widehat{A}&#10;\end{align*}&#10;&#10;\end{document}"/>
  <p:tag name="IGUANATEXSIZE" val="20"/>
  <p:tag name="IGUANATEXCURSOR" val="30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9813"/>
  <p:tag name="ORIGINALWIDTH" val="1567.304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braket{\psi_2|a_n}\braket{a_n|\psi_1}\sim e^{ia_n(\psi_1-\psi_2^*)}&#10;\end{align*}&#10;&#10;\end{document}"/>
  <p:tag name="IGUANATEXSIZE" val="14"/>
  <p:tag name="IGUANATEXCURSOR" val="357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1484.065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rho=\ket{\Psi}\bra{\Psi}=\mqty(|\alpha|^2 &amp; \alpha\beta^*\\ \alpha^*\beta&amp;|\beta|^2)&#10;\end{align*}&#10;&#10;\end{document}"/>
  <p:tag name="IGUANATEXSIZE" val="18"/>
  <p:tag name="IGUANATEXCURSOR" val="35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1.7323"/>
  <p:tag name="ORIGINALWIDTH" val="1535.808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ket{\Psi_\text{i}}=(\alpha_\text{i}\ket{\psi_1^{\text{i}}}+\beta_\text{i}\ket{\psi_2^{\text{i}}})\ket{\phi_0}&#10;\end{align*}&#10;&#10;\end{document}"/>
  <p:tag name="IGUANATEXSIZE" val="18"/>
  <p:tag name="IGUANATEXCURSOR" val="387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576.303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ket{\Psi}=\alpha\ket{\psi_1}\ket{\phi_1}+\beta\ket{\psi_2}\ket{\phi_2}&#10;\end{align*}&#10;&#10;\end{document}"/>
  <p:tag name="IGUANATEXSIZE" val="18"/>
  <p:tag name="IGUANATEXCURSOR" val="347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2598.425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rho_\text{S}=\Tr_\text{E}[\ket{\Psi}\bra{\Psi}]=\mqty(|\alpha|^2 &amp; \alpha\beta^*\textcolor{blue}{\braket{\phi_2|\phi_1}}\\ \alpha^*\beta\textcolor{blue}{\braket{\phi_1|\phi_2}} &amp; |\beta|^2)&#10;\end{align*}&#10;&#10;\end{document}"/>
  <p:tag name="IGUANATEXSIZE" val="18"/>
  <p:tag name="IGUANATEXCURSOR" val="468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40.9824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ket{\psi}&#10;\end{align*}&#10;&#10;\end{document}"/>
  <p:tag name="IGUANATEXSIZE" val="18"/>
  <p:tag name="IGUANATEXCURSOR" val="300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29.7338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ket{\phi}&#10;\end{align*}&#10;&#10;\end{document}"/>
  <p:tag name="IGUANATEXSIZE" val="18"/>
  <p:tag name="IGUANATEXCURSOR" val="301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1.7323"/>
  <p:tag name="ORIGINALWIDTH" val="192.7259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ket{\psi_{1}^{\text{i}}}&#10;\end{align*}&#10;&#10;\end{document}"/>
  <p:tag name="IGUANATEXSIZE" val="16"/>
  <p:tag name="IGUANATEXCURSOR" val="304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28.459"/>
  <p:tag name="ORIGINALWIDTH" val="2295.463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epsilon= M_\text{pl}^2\qty(\frac{V'}{V})^2\ll 1,\quad |\eta|=M_\text{pl}^2\qty|\frac{V''}{V}|\ll 1&#10;\end{align*}&#10;&#10;\end{document}"/>
  <p:tag name="IGUANATEXSIZE" val="16"/>
  <p:tag name="IGUANATEXCURSOR" val="345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1.7323"/>
  <p:tag name="ORIGINALWIDTH" val="192.7259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ket{\psi_2^{\text{i}}}&#10;\end{align*}&#10;&#10;\end{document}"/>
  <p:tag name="IGUANATEXSIZE" val="16"/>
  <p:tag name="IGUANATEXCURSOR" val="31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85.2269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ket{\phi_0}&#10;\end{align*}&#10;&#10;\end{document}"/>
  <p:tag name="IGUANATEXSIZE" val="16"/>
  <p:tag name="IGUANATEXCURSOR" val="30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92.7259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ket{\psi_1}&#10;\end{align*}&#10;&#10;\end{document}"/>
  <p:tag name="IGUANATEXSIZE" val="16"/>
  <p:tag name="IGUANATEXCURSOR" val="300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85.2269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ket{\phi_1}&#10;\end{align*}&#10;&#10;\end{document}"/>
  <p:tag name="IGUANATEXSIZE" val="16"/>
  <p:tag name="IGUANATEXCURSOR" val="30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92.7259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ket{\psi_2}&#10;\end{align*}&#10;&#10;\end{document}"/>
  <p:tag name="IGUANATEXSIZE" val="16"/>
  <p:tag name="IGUANATEXCURSOR" val="300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85.2269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ket{\phi_2}&#10;\end{align*}&#10;&#10;\end{document}"/>
  <p:tag name="IGUANATEXSIZE" val="16"/>
  <p:tag name="IGUANATEXCURSOR" val="30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109.111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ket{\Psi}=\alpha\ket{\psi_1}+\beta\ket{\psi_2}&#10;\end{align*}&#10;&#10;\end{document}"/>
  <p:tag name="IGUANATEXSIZE" val="18"/>
  <p:tag name="IGUANATEXCURSOR" val="32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5.9805"/>
  <p:tag name="ORIGINALWIDTH" val="3609.299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braket{\Psi|\widehat{A}|\Psi}=|\alpha|^2\braket{\psi_1|\widehat{A}|\psi_1}+|\beta|^2\braket{\psi_2|\widehat{A}|\psi_2}+\color{blue}(\alpha\beta^*\braket{\psi_2|\widehat{A}|\psi_1}+\text{c.c.})&#10;\end{align*}&#10;&#10;\end{document}"/>
  <p:tag name="IGUANATEXSIZE" val="18"/>
  <p:tag name="IGUANATEXCURSOR" val="42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96.73788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widehat{A}&#10;\end{align*}&#10;&#10;\end{document}"/>
  <p:tag name="IGUANATEXSIZE" val="20"/>
  <p:tag name="IGUANATEXCURSOR" val="30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9813"/>
  <p:tag name="ORIGINALWIDTH" val="1567.304"/>
  <p:tag name="OUTPUTTYPE" val="PNG"/>
  <p:tag name="IGUANATEXVERSION" val="160"/>
  <p:tag name="LATEXADDIN" val="\documentclass{article}&#10;\usepackage{feynmf}%feynman diagram&#10;\usepackage{amsmath,amssymb,mathtools}%複雑な数式&#10;\usepackage{physics}%物理関係のパッケージ&#10;\usepackage{bm}%太字&#10;\usepackage{braket}%ブラケット記法&#10;\usepackage{wasysym}%特殊文字（wasyフォント）&#10;\usepackage{xcolor}&#10;\pagestyle{empty}&#10;\begin{document}&#10;&#10;\begin{align*}&#10;\braket{\psi_2|a_n}\braket{a_n|\psi_1}\sim e^{ia_n(\psi_1-\psi_2^*)}&#10;\end{align*}&#10;&#10;\end{document}"/>
  <p:tag name="IGUANATEXSIZE" val="14"/>
  <p:tag name="IGUANATEXCURSOR" val="357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ustom 1">
      <a:majorFont>
        <a:latin typeface="Aptos Display"/>
        <a:ea typeface="游ゴシック Light"/>
        <a:cs typeface=""/>
      </a:majorFont>
      <a:minorFont>
        <a:latin typeface="Aptos Display"/>
        <a:ea typeface="游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29743</TotalTime>
  <Words>1835</Words>
  <Application>Microsoft Office PowerPoint</Application>
  <PresentationFormat>ワイド画面</PresentationFormat>
  <Paragraphs>610</Paragraphs>
  <Slides>36</Slides>
  <Notes>4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36</vt:i4>
      </vt:variant>
    </vt:vector>
  </HeadingPairs>
  <TitlesOfParts>
    <vt:vector size="46" baseType="lpstr">
      <vt:lpstr>Aptos</vt:lpstr>
      <vt:lpstr>Aptos Black</vt:lpstr>
      <vt:lpstr>Aptos Display</vt:lpstr>
      <vt:lpstr>Aptos ExtraBold</vt:lpstr>
      <vt:lpstr>Arial</vt:lpstr>
      <vt:lpstr>Georgia Pro Cond Semibold</vt:lpstr>
      <vt:lpstr>Ink Free</vt:lpstr>
      <vt:lpstr>Wingdings</vt:lpstr>
      <vt:lpstr>Office Theme</vt:lpstr>
      <vt:lpstr>Acrobat Document</vt:lpstr>
      <vt:lpstr>Decoherence of Primordial Perturbations and Maldacena’s Consistency Condition</vt:lpstr>
      <vt:lpstr>Outline</vt:lpstr>
      <vt:lpstr>Outline</vt:lpstr>
      <vt:lpstr>Inflation as a Source for Cosmological Perturbations</vt:lpstr>
      <vt:lpstr>Inflation as a Source for Cosmological Perturbations</vt:lpstr>
      <vt:lpstr>Inflation as a Source for Cosmological Perturbations</vt:lpstr>
      <vt:lpstr>Inflation as a Source for Cosmological Perturbations</vt:lpstr>
      <vt:lpstr>Inflation as a Source for Cosmological Perturbations</vt:lpstr>
      <vt:lpstr>Quantization of Curvature Perturbations</vt:lpstr>
      <vt:lpstr>Quantization of Curvature Perturbations</vt:lpstr>
      <vt:lpstr>Quantization of Curvature Perturbations</vt:lpstr>
      <vt:lpstr>Quantization of Curvature Perturbations</vt:lpstr>
      <vt:lpstr>Quantization of Curvature Perturbations</vt:lpstr>
      <vt:lpstr>Quantum Interference and Decoherence</vt:lpstr>
      <vt:lpstr>Quantum Interference and Decoherence</vt:lpstr>
      <vt:lpstr>Quantum Interference and Decoherence</vt:lpstr>
      <vt:lpstr>Outline</vt:lpstr>
      <vt:lpstr>Wavefunction Formalism</vt:lpstr>
      <vt:lpstr>Wavefunction Formalism</vt:lpstr>
      <vt:lpstr>Wavefunction Formalism</vt:lpstr>
      <vt:lpstr>Formulation of Decoherence using WFU</vt:lpstr>
      <vt:lpstr>Formulation of Decoherence using WFU</vt:lpstr>
      <vt:lpstr>Calculation of Decoherence Rate</vt:lpstr>
      <vt:lpstr>Calculation of Decoherence Rate</vt:lpstr>
      <vt:lpstr>Calculation of Decoherence Rate</vt:lpstr>
      <vt:lpstr>Outline</vt:lpstr>
      <vt:lpstr>Maldacena’s Consistency Condition</vt:lpstr>
      <vt:lpstr>Maldacena’s Consistency Condition</vt:lpstr>
      <vt:lpstr>Maldacena’s Consistency Condition</vt:lpstr>
      <vt:lpstr>Local Observer Effect:   Coordinate for Free-falling Observer</vt:lpstr>
      <vt:lpstr>Local Observer Effect:   Coordinate for Free-falling Observer</vt:lpstr>
      <vt:lpstr>Local Observer Effect:   Coordinate for Free-falling Observer</vt:lpstr>
      <vt:lpstr>Local Observer Effect in Wavefunction Formalism</vt:lpstr>
      <vt:lpstr>Local Observer Effect in Wavefunction Formalism</vt:lpstr>
      <vt:lpstr>Local Observer Effect in Wavefunction Formalism</vt:lpstr>
      <vt:lpstr>Summary and Outlook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Cosmo. Collider as an Interaction Probe Scale dependence and diagrams</dc:title>
  <dc:creator>Fumiya Sano</dc:creator>
  <cp:lastModifiedBy>Fumiya Sano</cp:lastModifiedBy>
  <cp:revision>23</cp:revision>
  <dcterms:created xsi:type="dcterms:W3CDTF">2024-05-27T02:18:03Z</dcterms:created>
  <dcterms:modified xsi:type="dcterms:W3CDTF">2025-01-22T09:47:46Z</dcterms:modified>
</cp:coreProperties>
</file>